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11"/>
  </p:notesMasterIdLst>
  <p:handoutMasterIdLst>
    <p:handoutMasterId r:id="rId12"/>
  </p:handoutMasterIdLst>
  <p:sldIdLst>
    <p:sldId id="260" r:id="rId2"/>
    <p:sldId id="305" r:id="rId3"/>
    <p:sldId id="306" r:id="rId4"/>
    <p:sldId id="307" r:id="rId5"/>
    <p:sldId id="308" r:id="rId6"/>
    <p:sldId id="309" r:id="rId7"/>
    <p:sldId id="310" r:id="rId8"/>
    <p:sldId id="311" r:id="rId9"/>
    <p:sldId id="294" r:id="rId10"/>
  </p:sldIdLst>
  <p:sldSz cx="12192000" cy="6858000"/>
  <p:notesSz cx="6888163" cy="1002188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054" userDrawn="1">
          <p15:clr>
            <a:srgbClr val="A4A3A4"/>
          </p15:clr>
        </p15:guide>
        <p15:guide id="4" orient="horz" pos="564" userDrawn="1">
          <p15:clr>
            <a:srgbClr val="A4A3A4"/>
          </p15:clr>
        </p15:guide>
        <p15:guide id="5" pos="3384" userDrawn="1">
          <p15:clr>
            <a:srgbClr val="A4A3A4"/>
          </p15:clr>
        </p15:guide>
        <p15:guide id="6" orient="horz" pos="3430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CBCD"/>
    <a:srgbClr val="A8DDD5"/>
    <a:srgbClr val="C4E9E4"/>
    <a:srgbClr val="E4CA8C"/>
    <a:srgbClr val="015F56"/>
    <a:srgbClr val="AD7021"/>
    <a:srgbClr val="9D61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3630" autoAdjust="0"/>
  </p:normalViewPr>
  <p:slideViewPr>
    <p:cSldViewPr snapToGrid="0" showGuides="1">
      <p:cViewPr varScale="1">
        <p:scale>
          <a:sx n="154" d="100"/>
          <a:sy n="154" d="100"/>
        </p:scale>
        <p:origin x="556" y="96"/>
      </p:cViewPr>
      <p:guideLst>
        <p:guide orient="horz" pos="2160"/>
        <p:guide pos="3840"/>
        <p:guide pos="3054"/>
        <p:guide orient="horz" pos="564"/>
        <p:guide pos="3384"/>
        <p:guide orient="horz" pos="3430"/>
        <p:guide orient="horz" pos="311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378"/>
    </p:cViewPr>
  </p:sorterViewPr>
  <p:notesViewPr>
    <p:cSldViewPr snapToGrid="0" showGuides="1">
      <p:cViewPr varScale="1">
        <p:scale>
          <a:sx n="73" d="100"/>
          <a:sy n="73" d="100"/>
        </p:scale>
        <p:origin x="261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9CA2892-7047-457D-B8F7-8F7DD841CB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0"/>
            <a:ext cx="2985274" cy="502922"/>
          </a:xfrm>
          <a:prstGeom prst="rect">
            <a:avLst/>
          </a:prstGeom>
        </p:spPr>
        <p:txBody>
          <a:bodyPr vert="horz" lIns="63661" tIns="31830" rIns="63661" bIns="31830" rtlCol="0"/>
          <a:lstStyle>
            <a:lvl1pPr algn="l">
              <a:defRPr sz="8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B9175C-416F-4AE2-B2D2-38094CA804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01787" y="0"/>
            <a:ext cx="2985274" cy="502922"/>
          </a:xfrm>
          <a:prstGeom prst="rect">
            <a:avLst/>
          </a:prstGeom>
        </p:spPr>
        <p:txBody>
          <a:bodyPr vert="horz" lIns="63661" tIns="31830" rIns="63661" bIns="31830" rtlCol="0"/>
          <a:lstStyle>
            <a:lvl1pPr algn="r">
              <a:defRPr sz="800"/>
            </a:lvl1pPr>
          </a:lstStyle>
          <a:p>
            <a:fld id="{AC8304D5-BE56-4388-914C-E888D00493C4}" type="datetimeFigureOut">
              <a:rPr lang="en-GB" smtClean="0"/>
              <a:t>23/10/2022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8FBBA4-648C-4915-8611-BB9D3CCDD7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9518966"/>
            <a:ext cx="2985274" cy="502922"/>
          </a:xfrm>
          <a:prstGeom prst="rect">
            <a:avLst/>
          </a:prstGeom>
        </p:spPr>
        <p:txBody>
          <a:bodyPr vert="horz" lIns="63661" tIns="31830" rIns="63661" bIns="31830" rtlCol="0" anchor="b"/>
          <a:lstStyle>
            <a:lvl1pPr algn="l">
              <a:defRPr sz="8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5805C1-8965-49D4-AFA2-FCDA293AC0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01787" y="9518966"/>
            <a:ext cx="2985274" cy="502922"/>
          </a:xfrm>
          <a:prstGeom prst="rect">
            <a:avLst/>
          </a:prstGeom>
        </p:spPr>
        <p:txBody>
          <a:bodyPr vert="horz" lIns="63661" tIns="31830" rIns="63661" bIns="31830" rtlCol="0" anchor="b"/>
          <a:lstStyle>
            <a:lvl1pPr algn="r">
              <a:defRPr sz="800"/>
            </a:lvl1pPr>
          </a:lstStyle>
          <a:p>
            <a:fld id="{5FECE7BB-60BB-4C24-86CE-AA5784699A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02301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84871" cy="502835"/>
          </a:xfrm>
          <a:prstGeom prst="rect">
            <a:avLst/>
          </a:prstGeom>
        </p:spPr>
        <p:txBody>
          <a:bodyPr vert="horz" lIns="96589" tIns="48294" rIns="96589" bIns="48294" rtlCol="0"/>
          <a:lstStyle>
            <a:lvl1pPr algn="l">
              <a:defRPr sz="1300">
                <a:latin typeface="Century Gothic" panose="020B0502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1700" y="0"/>
            <a:ext cx="2984871" cy="502835"/>
          </a:xfrm>
          <a:prstGeom prst="rect">
            <a:avLst/>
          </a:prstGeom>
        </p:spPr>
        <p:txBody>
          <a:bodyPr vert="horz" lIns="96589" tIns="48294" rIns="96589" bIns="48294" rtlCol="0"/>
          <a:lstStyle>
            <a:lvl1pPr algn="r">
              <a:defRPr sz="1300">
                <a:latin typeface="Century Gothic" panose="020B0502020202020204" pitchFamily="34" charset="0"/>
              </a:defRPr>
            </a:lvl1pPr>
          </a:lstStyle>
          <a:p>
            <a:fld id="{E7EFACC9-4A58-438E-8A99-96CD97360402}" type="datetimeFigureOut">
              <a:rPr lang="en-GB" smtClean="0"/>
              <a:pPr/>
              <a:t>23/10/2022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52538"/>
            <a:ext cx="6011863" cy="3382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589" tIns="48294" rIns="96589" bIns="48294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817" y="4823034"/>
            <a:ext cx="5510530" cy="3946118"/>
          </a:xfrm>
          <a:prstGeom prst="rect">
            <a:avLst/>
          </a:prstGeom>
        </p:spPr>
        <p:txBody>
          <a:bodyPr vert="horz" lIns="96589" tIns="48294" rIns="96589" bIns="48294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9519056"/>
            <a:ext cx="2984871" cy="502834"/>
          </a:xfrm>
          <a:prstGeom prst="rect">
            <a:avLst/>
          </a:prstGeom>
        </p:spPr>
        <p:txBody>
          <a:bodyPr vert="horz" lIns="96589" tIns="48294" rIns="96589" bIns="48294" rtlCol="0" anchor="b"/>
          <a:lstStyle>
            <a:lvl1pPr algn="l">
              <a:defRPr sz="1300">
                <a:latin typeface="Century Gothic" panose="020B0502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1700" y="9519056"/>
            <a:ext cx="2984871" cy="502834"/>
          </a:xfrm>
          <a:prstGeom prst="rect">
            <a:avLst/>
          </a:prstGeom>
        </p:spPr>
        <p:txBody>
          <a:bodyPr vert="horz" lIns="96589" tIns="48294" rIns="96589" bIns="48294" rtlCol="0" anchor="b"/>
          <a:lstStyle>
            <a:lvl1pPr algn="r">
              <a:defRPr sz="1300">
                <a:latin typeface="Century Gothic" panose="020B0502020202020204" pitchFamily="34" charset="0"/>
              </a:defRPr>
            </a:lvl1pPr>
          </a:lstStyle>
          <a:p>
            <a:fld id="{AB28413E-8513-4DE3-9464-74BA6F2A432A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6325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1A5A5-B687-48E8-B065-08A8A531E3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3776472"/>
            <a:ext cx="8215311" cy="618631"/>
          </a:xfrm>
        </p:spPr>
        <p:txBody>
          <a:bodyPr anchor="b"/>
          <a:lstStyle>
            <a:lvl1pPr algn="l">
              <a:spcBef>
                <a:spcPts val="1000"/>
              </a:spcBef>
              <a:defRPr sz="38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Enter title of presentation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5D41F3-061D-4AC9-AC61-53FD11E07E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4361" y="4499651"/>
            <a:ext cx="8215311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Enter sub-title of presentation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4ADE8-90B4-4AEE-9F77-444D562882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4360" y="3293413"/>
            <a:ext cx="2743200" cy="172893"/>
          </a:xfrm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tx1"/>
                </a:solidFill>
              </a:defRPr>
            </a:lvl1pPr>
          </a:lstStyle>
          <a:p>
            <a:fld id="{5CE390AD-77B7-491D-8876-B4C32978E0FE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958EF-740B-4264-B0FA-9C82E6E9F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2DB04-EAD7-4771-BF6D-287D935D5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tx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82F5D2B-2E1A-4E97-BFDD-DAC727F398D7}"/>
              </a:ext>
            </a:extLst>
          </p:cNvPr>
          <p:cNvCxnSpPr>
            <a:cxnSpLocks/>
          </p:cNvCxnSpPr>
          <p:nvPr/>
        </p:nvCxnSpPr>
        <p:spPr>
          <a:xfrm>
            <a:off x="595315" y="3676650"/>
            <a:ext cx="864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DD056C6-4398-4AB4-A822-7C98DEDC47E2}"/>
              </a:ext>
            </a:extLst>
          </p:cNvPr>
          <p:cNvCxnSpPr>
            <a:cxnSpLocks/>
          </p:cNvCxnSpPr>
          <p:nvPr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rgbClr val="A7A7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32B4E9-CFE3-49C1-9920-42EFC3FF35FA}"/>
              </a:ext>
            </a:extLst>
          </p:cNvPr>
          <p:cNvCxnSpPr>
            <a:cxnSpLocks/>
          </p:cNvCxnSpPr>
          <p:nvPr userDrawn="1"/>
        </p:nvCxnSpPr>
        <p:spPr>
          <a:xfrm>
            <a:off x="595315" y="3676650"/>
            <a:ext cx="864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7160C5-3877-4A83-9CF8-C22E35A83C95}"/>
              </a:ext>
            </a:extLst>
          </p:cNvPr>
          <p:cNvCxnSpPr>
            <a:cxnSpLocks/>
          </p:cNvCxnSpPr>
          <p:nvPr userDrawn="1"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rgbClr val="A7A7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8EEAB1D-D790-4239-A5D6-369CB7E2C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70131" y="700087"/>
            <a:ext cx="2395538" cy="91440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4451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5A89BB4C-39D8-4381-80A4-81207494E772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593725" y="1416050"/>
            <a:ext cx="11002961" cy="5028952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5C6F8-D820-456F-9602-4DE296BE2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724" y="894212"/>
            <a:ext cx="11002964" cy="360000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2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Enter slide title here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2E68B-704B-4498-AD62-CC8BEED8D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E5BB0-F4A4-46AF-BEFE-DF4C8829A29D}" type="datetime3">
              <a:rPr lang="en-US" smtClean="0"/>
              <a:t>23 October 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7028F-3D0F-4C84-B321-C0A64DE68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978C9-5987-4514-B7AD-08543EC7E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382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5A89BB4C-39D8-4381-80A4-81207494E772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593724" y="1638297"/>
            <a:ext cx="11002964" cy="4549775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5C6F8-D820-456F-9602-4DE296BE2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724" y="894212"/>
            <a:ext cx="11002964" cy="551208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2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Enter slide title here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2E68B-704B-4498-AD62-CC8BEED8D5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48950" y="6548582"/>
            <a:ext cx="947737" cy="172893"/>
          </a:xfrm>
        </p:spPr>
        <p:txBody>
          <a:bodyPr/>
          <a:lstStyle>
            <a:lvl1pPr algn="r">
              <a:defRPr/>
            </a:lvl1pPr>
          </a:lstStyle>
          <a:p>
            <a:fld id="{829F1A28-EE87-4E19-B537-A7C8CF8418DF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7028F-3D0F-4C84-B321-C0A64DE68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978C9-5987-4514-B7AD-08543EC7E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CCA8EB-1A49-4CC3-B289-87C9B5188C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3725" y="6484138"/>
            <a:ext cx="9900000" cy="216000"/>
          </a:xfrm>
        </p:spPr>
        <p:txBody>
          <a:bodyPr anchor="b" anchorCtr="0"/>
          <a:lstStyle>
            <a:lvl1pPr>
              <a:lnSpc>
                <a:spcPct val="90000"/>
              </a:lnSpc>
              <a:defRPr sz="700"/>
            </a:lvl1pPr>
          </a:lstStyle>
          <a:p>
            <a:pPr lvl="0"/>
            <a:r>
              <a:rPr lang="en-US" dirty="0"/>
              <a:t>Enter text here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C3B0829-E5A0-4945-8212-BCF8A5E5A59A}"/>
              </a:ext>
            </a:extLst>
          </p:cNvPr>
          <p:cNvCxnSpPr>
            <a:cxnSpLocks/>
          </p:cNvCxnSpPr>
          <p:nvPr userDrawn="1"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rgbClr val="7578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20444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544B3-A2B9-4AF7-AD33-8713C17FC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Enter slide title here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B27CEE-91DE-4763-BE06-A9A7B9CC3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B757A-7CBE-4ADB-BAB1-D253D081CF11}" type="datetime3">
              <a:rPr lang="en-US" smtClean="0"/>
              <a:t>23 October 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5A9A91-AE58-4659-B771-A56EF764A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A6CAF2-832F-474A-A658-99B93AECA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8410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9B953B-B921-4770-8557-454002F49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99B25-6726-41A8-9609-212C629C628C}" type="datetime3">
              <a:rPr lang="en-US" smtClean="0"/>
              <a:t>23 October 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EE0B23-3B16-480F-8EB2-4B3F5C6D4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9024F-41BD-479C-B53F-7CAA4DAAD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62171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FAC2177-AC46-4050-9AFB-16B810DBF4AD}"/>
              </a:ext>
            </a:extLst>
          </p:cNvPr>
          <p:cNvSpPr/>
          <p:nvPr userDrawn="1"/>
        </p:nvSpPr>
        <p:spPr>
          <a:xfrm>
            <a:off x="0" y="0"/>
            <a:ext cx="405993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7C3EAE-D319-4434-B1CC-B249D9A9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724" y="894212"/>
            <a:ext cx="2843784" cy="6907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Enter Heading here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01F60-EA2E-4433-A033-9FB2917B6A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94360" y="1636776"/>
            <a:ext cx="2843784" cy="3805662"/>
          </a:xfrm>
        </p:spPr>
        <p:txBody>
          <a:bodyPr/>
          <a:lstStyle>
            <a:lvl1pPr>
              <a:lnSpc>
                <a:spcPct val="90000"/>
              </a:lnSpc>
              <a:defRPr sz="1100">
                <a:solidFill>
                  <a:schemeClr val="bg1"/>
                </a:solidFill>
              </a:defRPr>
            </a:lvl1pPr>
            <a:lvl2pPr marL="270000" indent="-270000">
              <a:lnSpc>
                <a:spcPct val="90000"/>
              </a:lnSpc>
              <a:buClr>
                <a:schemeClr val="bg1"/>
              </a:buClr>
              <a:defRPr sz="1100">
                <a:solidFill>
                  <a:schemeClr val="bg1"/>
                </a:solidFill>
              </a:defRPr>
            </a:lvl2pPr>
            <a:lvl3pPr marL="540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 marL="918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1278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F3F0B-0ADE-4AE0-AE8A-40C91A54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F166DE-F5CA-4865-8D7F-BEEFC3416859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02BB2-9461-4B04-8479-9171A0BB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4" y="497831"/>
            <a:ext cx="2843784" cy="1728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70A4BCB-EF91-48F7-A5CA-DA38954719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5614988"/>
            <a:ext cx="2843784" cy="576000"/>
          </a:xfrm>
        </p:spPr>
        <p:txBody>
          <a:bodyPr/>
          <a:lstStyle>
            <a:lvl1pPr>
              <a:lnSpc>
                <a:spcPct val="90000"/>
              </a:lnSpc>
              <a:defRPr sz="700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Enter text here</a:t>
            </a:r>
          </a:p>
        </p:txBody>
      </p:sp>
      <p:sp>
        <p:nvSpPr>
          <p:cNvPr id="14" name="Chart Placeholder 13">
            <a:extLst>
              <a:ext uri="{FF2B5EF4-FFF2-40B4-BE49-F238E27FC236}">
                <a16:creationId xmlns:a16="http://schemas.microsoft.com/office/drawing/2014/main" id="{FA33C4E6-9E8D-4093-95AF-60F9474C91C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4849091" y="892799"/>
            <a:ext cx="6747615" cy="5296863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7F2BFD3-2E32-4925-98FE-F183CD02CE09}"/>
              </a:ext>
            </a:extLst>
          </p:cNvPr>
          <p:cNvCxnSpPr>
            <a:cxnSpLocks/>
          </p:cNvCxnSpPr>
          <p:nvPr userDrawn="1"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rgbClr val="7578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76785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,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FAC2177-AC46-4050-9AFB-16B810DBF4AD}"/>
              </a:ext>
            </a:extLst>
          </p:cNvPr>
          <p:cNvSpPr/>
          <p:nvPr userDrawn="1"/>
        </p:nvSpPr>
        <p:spPr>
          <a:xfrm>
            <a:off x="0" y="0"/>
            <a:ext cx="405993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7C3EAE-D319-4434-B1CC-B249D9A9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724" y="894212"/>
            <a:ext cx="2843784" cy="6907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Enter Heading here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01F60-EA2E-4433-A033-9FB2917B6A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94360" y="1636775"/>
            <a:ext cx="2843784" cy="1764000"/>
          </a:xfrm>
        </p:spPr>
        <p:txBody>
          <a:bodyPr/>
          <a:lstStyle>
            <a:lvl1pPr>
              <a:lnSpc>
                <a:spcPct val="90000"/>
              </a:lnSpc>
              <a:defRPr sz="1100">
                <a:solidFill>
                  <a:schemeClr val="bg1"/>
                </a:solidFill>
              </a:defRPr>
            </a:lvl1pPr>
            <a:lvl2pPr marL="270000" indent="-270000">
              <a:lnSpc>
                <a:spcPct val="90000"/>
              </a:lnSpc>
              <a:buClr>
                <a:schemeClr val="bg1"/>
              </a:buClr>
              <a:defRPr sz="1100">
                <a:solidFill>
                  <a:schemeClr val="bg1"/>
                </a:solidFill>
              </a:defRPr>
            </a:lvl2pPr>
            <a:lvl3pPr marL="540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 marL="918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1278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F3F0B-0ADE-4AE0-AE8A-40C91A54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052BE7C-F966-44EA-9579-C1655A460BB5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02BB2-9461-4B04-8479-9171A0BB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4" y="497831"/>
            <a:ext cx="2843784" cy="1728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70A4BCB-EF91-48F7-A5CA-DA38954719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5614988"/>
            <a:ext cx="2843784" cy="576000"/>
          </a:xfrm>
        </p:spPr>
        <p:txBody>
          <a:bodyPr/>
          <a:lstStyle>
            <a:lvl1pPr>
              <a:lnSpc>
                <a:spcPct val="90000"/>
              </a:lnSpc>
              <a:defRPr sz="700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Enter text here</a:t>
            </a:r>
          </a:p>
        </p:txBody>
      </p:sp>
      <p:sp>
        <p:nvSpPr>
          <p:cNvPr id="14" name="Chart Placeholder 13">
            <a:extLst>
              <a:ext uri="{FF2B5EF4-FFF2-40B4-BE49-F238E27FC236}">
                <a16:creationId xmlns:a16="http://schemas.microsoft.com/office/drawing/2014/main" id="{FA33C4E6-9E8D-4093-95AF-60F9474C91C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4849091" y="892799"/>
            <a:ext cx="6747615" cy="5296863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0DA4389-9C9E-4293-BA96-F90359D8581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4360" y="3532188"/>
            <a:ext cx="2843784" cy="1987200"/>
          </a:xfrm>
        </p:spPr>
        <p:txBody>
          <a:bodyPr anchor="ctr" anchorCtr="1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on Icon 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70F832E-F461-4C31-B24C-8BA4CA139B66}"/>
              </a:ext>
            </a:extLst>
          </p:cNvPr>
          <p:cNvCxnSpPr>
            <a:cxnSpLocks/>
          </p:cNvCxnSpPr>
          <p:nvPr userDrawn="1"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rgbClr val="7578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18807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Forma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70F832E-F461-4C31-B24C-8BA4CA139B66}"/>
              </a:ext>
            </a:extLst>
          </p:cNvPr>
          <p:cNvCxnSpPr>
            <a:cxnSpLocks/>
          </p:cNvCxnSpPr>
          <p:nvPr userDrawn="1"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rgbClr val="7578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F508D3D-261F-4A95-80AB-5E08F0C5EF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220456" y="0"/>
            <a:ext cx="3968496" cy="6858000"/>
          </a:xfrm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7C3EAE-D319-4434-B1CC-B249D9A9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724" y="894212"/>
            <a:ext cx="2843784" cy="6907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Enter Heading here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01F60-EA2E-4433-A033-9FB2917B6A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94360" y="1636775"/>
            <a:ext cx="2843784" cy="4552888"/>
          </a:xfrm>
        </p:spPr>
        <p:txBody>
          <a:bodyPr/>
          <a:lstStyle>
            <a:lvl1pPr>
              <a:lnSpc>
                <a:spcPct val="90000"/>
              </a:lnSpc>
              <a:defRPr sz="1100">
                <a:solidFill>
                  <a:schemeClr val="tx1"/>
                </a:solidFill>
              </a:defRPr>
            </a:lvl1pPr>
            <a:lvl2pPr marL="270000" indent="-270000">
              <a:lnSpc>
                <a:spcPct val="90000"/>
              </a:lnSpc>
              <a:buClr>
                <a:schemeClr val="tx1"/>
              </a:buClr>
              <a:defRPr sz="1100">
                <a:solidFill>
                  <a:schemeClr val="tx1"/>
                </a:solidFill>
              </a:defRPr>
            </a:lvl2pPr>
            <a:lvl3pPr marL="540000" indent="-1800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>
                <a:solidFill>
                  <a:schemeClr val="tx1"/>
                </a:solidFill>
              </a:defRPr>
            </a:lvl3pPr>
            <a:lvl4pPr marL="918000" indent="-1800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>
                <a:solidFill>
                  <a:schemeClr val="tx1"/>
                </a:solidFill>
              </a:defRPr>
            </a:lvl4pPr>
            <a:lvl5pPr marL="1278000" indent="-1800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F3F0B-0ADE-4AE0-AE8A-40C91A54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FA995-864C-4F0F-80E5-A25D17F79EB2}" type="datetime3">
              <a:rPr lang="en-US" smtClean="0"/>
              <a:t>23 October 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02BB2-9461-4B04-8479-9171A0BB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4" y="497831"/>
            <a:ext cx="2843784" cy="17289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0DA4389-9C9E-4293-BA96-F90359D8581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114800" y="0"/>
            <a:ext cx="3968496" cy="6858000"/>
          </a:xfrm>
        </p:spPr>
        <p:txBody>
          <a:bodyPr anchor="ctr" anchorCtr="1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38933716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Forma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F508D3D-261F-4A95-80AB-5E08F0C5EF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6000" y="0"/>
            <a:ext cx="6092952" cy="6858000"/>
          </a:xfrm>
        </p:spPr>
        <p:txBody>
          <a:bodyPr anchor="ctr" anchorCtr="1"/>
          <a:lstStyle/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0DA4389-9C9E-4293-BA96-F90359D8581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14400" y="914400"/>
            <a:ext cx="4270248" cy="5029200"/>
          </a:xfrm>
        </p:spPr>
        <p:txBody>
          <a:bodyPr anchor="ctr" anchorCtr="1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F3F0B-0ADE-4AE0-AE8A-40C91A54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7BAEC-D3E2-4154-9BAD-742764A4F5A1}" type="datetime3">
              <a:rPr lang="en-US" smtClean="0"/>
              <a:t>23 October 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02BB2-9461-4B04-8479-9171A0BB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4" y="497831"/>
            <a:ext cx="2843784" cy="17289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4929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Forma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F508D3D-261F-4A95-80AB-5E08F0C5EF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29016" y="0"/>
            <a:ext cx="4059936" cy="6858000"/>
          </a:xfrm>
        </p:spPr>
        <p:txBody>
          <a:bodyPr anchor="ctr" anchorCtr="1"/>
          <a:lstStyle/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0DA4389-9C9E-4293-BA96-F90359D8581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7991856" cy="6858000"/>
          </a:xfrm>
        </p:spPr>
        <p:txBody>
          <a:bodyPr anchor="ctr" anchorCtr="1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F3F0B-0ADE-4AE0-AE8A-40C91A54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A8D8334-37C0-4DFE-A74A-6C1F59322F7D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02BB2-9461-4B04-8479-9171A0BB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4" y="497831"/>
            <a:ext cx="2843784" cy="1728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38592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Forma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F508D3D-261F-4A95-80AB-5E08F0C5EF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29016" y="0"/>
            <a:ext cx="4059936" cy="3365551"/>
          </a:xfrm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0DA4389-9C9E-4293-BA96-F90359D8581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7991856" cy="6858000"/>
          </a:xfrm>
        </p:spPr>
        <p:txBody>
          <a:bodyPr anchor="ctr" anchorCtr="1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E563C-DF53-491D-A953-3702939255E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29016" y="3492449"/>
            <a:ext cx="4059936" cy="3365551"/>
          </a:xfrm>
        </p:spPr>
        <p:txBody>
          <a:bodyPr anchor="ctr" anchorCtr="1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F3F0B-0ADE-4AE0-AE8A-40C91A54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11E87-6DC6-47A6-8B93-AFCC392BBCE5}" type="datetime3">
              <a:rPr lang="en-US" smtClean="0"/>
              <a:t>23 October 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02BB2-9461-4B04-8479-9171A0BB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4" y="497831"/>
            <a:ext cx="2843784" cy="17289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276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Vers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80A3D2-2B4B-451A-B645-A9FD46760FA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GB" dirty="0"/>
              <a:t>Click on Icon 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41A5A5-B687-48E8-B065-08A8A531E3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1004615"/>
            <a:ext cx="8215311" cy="618631"/>
          </a:xfrm>
        </p:spPr>
        <p:txBody>
          <a:bodyPr anchor="b"/>
          <a:lstStyle>
            <a:lvl1pPr algn="l">
              <a:spcBef>
                <a:spcPts val="1000"/>
              </a:spcBef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Enter title of presentation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5D41F3-061D-4AC9-AC61-53FD11E07E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4361" y="1775912"/>
            <a:ext cx="8215311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Enter sub-title of presentation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4ADE8-90B4-4AEE-9F77-444D562882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4360" y="687532"/>
            <a:ext cx="2743200" cy="172893"/>
          </a:xfrm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fld id="{7217C66E-9B2C-4525-95DE-D881265E81B6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958EF-740B-4264-B0FA-9C82E6E9F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5" y="6494869"/>
            <a:ext cx="4114800" cy="172893"/>
          </a:xfrm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2DB04-EAD7-4771-BF6D-287D935D5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F7ACF60-925D-4D2E-85C8-1A15C656BDF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372600" y="5376672"/>
            <a:ext cx="2249424" cy="1106424"/>
          </a:xfrm>
        </p:spPr>
        <p:txBody>
          <a:bodyPr anchor="ctr" anchorCtr="1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GB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on Icon </a:t>
            </a:r>
            <a:br>
              <a:rPr lang="en-GB" dirty="0"/>
            </a:br>
            <a:r>
              <a:rPr lang="en-GB" dirty="0"/>
              <a:t>and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33816629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Forma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F508D3D-261F-4A95-80AB-5E08F0C5EF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29016" y="0"/>
            <a:ext cx="4059936" cy="3365551"/>
          </a:xfrm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0DA4389-9C9E-4293-BA96-F90359D8581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7991856" cy="3365551"/>
          </a:xfrm>
        </p:spPr>
        <p:txBody>
          <a:bodyPr anchor="ctr" anchorCtr="1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E563C-DF53-491D-A953-3702939255E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29016" y="3492449"/>
            <a:ext cx="4059936" cy="3365551"/>
          </a:xfrm>
        </p:spPr>
        <p:txBody>
          <a:bodyPr anchor="ctr" anchorCtr="1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86C0E4C-FD24-415B-AF84-69215FE4BA1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3492449"/>
            <a:ext cx="3931920" cy="3365551"/>
          </a:xfrm>
        </p:spPr>
        <p:txBody>
          <a:bodyPr anchor="ctr" anchorCtr="1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152B4CB-4B0A-4E78-9F47-D563272A83E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059936" y="3492449"/>
            <a:ext cx="3931920" cy="3365551"/>
          </a:xfrm>
        </p:spPr>
        <p:txBody>
          <a:bodyPr anchor="ctr" anchorCtr="1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F3F0B-0ADE-4AE0-AE8A-40C91A54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02822-81CB-45D9-9162-26BA84E4FE89}" type="datetime3">
              <a:rPr lang="en-US" smtClean="0"/>
              <a:t>23 October 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02BB2-9461-4B04-8479-9171A0BB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4" y="497831"/>
            <a:ext cx="2843784" cy="17289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90341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Forma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F508D3D-261F-4A95-80AB-5E08F0C5EF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265464" y="0"/>
            <a:ext cx="2926535" cy="3365551"/>
          </a:xfrm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0DA4389-9C9E-4293-BA96-F90359D8581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6096000" cy="6858000"/>
          </a:xfrm>
        </p:spPr>
        <p:txBody>
          <a:bodyPr anchor="ctr" anchorCtr="1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E563C-DF53-491D-A953-3702939255E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265464" y="3492449"/>
            <a:ext cx="2926535" cy="3365551"/>
          </a:xfrm>
        </p:spPr>
        <p:txBody>
          <a:bodyPr anchor="ctr" anchorCtr="1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86C0E4C-FD24-415B-AF84-69215FE4BA1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23033" y="0"/>
            <a:ext cx="2926535" cy="3365551"/>
          </a:xfrm>
        </p:spPr>
        <p:txBody>
          <a:bodyPr anchor="ctr" anchorCtr="1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152B4CB-4B0A-4E78-9F47-D563272A83E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23033" y="3492449"/>
            <a:ext cx="2926535" cy="3365551"/>
          </a:xfrm>
        </p:spPr>
        <p:txBody>
          <a:bodyPr anchor="ctr" anchorCtr="1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F3F0B-0ADE-4AE0-AE8A-40C91A54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5CCBE-CF27-46D9-AF49-E36C6EA54F1D}" type="datetime3">
              <a:rPr lang="en-US" smtClean="0"/>
              <a:t>23 October 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02BB2-9461-4B04-8479-9171A0BB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4" y="497831"/>
            <a:ext cx="2843784" cy="17289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54446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Forma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C3EAE-D319-4434-B1CC-B249D9A9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724" y="894212"/>
            <a:ext cx="11002964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Enter Heading here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01F60-EA2E-4433-A033-9FB2917B6A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251855" y="1572481"/>
            <a:ext cx="2344834" cy="4617182"/>
          </a:xfrm>
        </p:spPr>
        <p:txBody>
          <a:bodyPr/>
          <a:lstStyle>
            <a:lvl1pPr>
              <a:lnSpc>
                <a:spcPct val="90000"/>
              </a:lnSpc>
              <a:defRPr sz="1100">
                <a:solidFill>
                  <a:schemeClr val="tx1"/>
                </a:solidFill>
              </a:defRPr>
            </a:lvl1pPr>
            <a:lvl2pPr marL="270000" indent="-270000">
              <a:lnSpc>
                <a:spcPct val="90000"/>
              </a:lnSpc>
              <a:buClr>
                <a:schemeClr val="tx1"/>
              </a:buClr>
              <a:defRPr sz="1100">
                <a:solidFill>
                  <a:schemeClr val="tx1"/>
                </a:solidFill>
              </a:defRPr>
            </a:lvl2pPr>
            <a:lvl3pPr marL="540000" indent="-1800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>
                <a:solidFill>
                  <a:schemeClr val="tx1"/>
                </a:solidFill>
              </a:defRPr>
            </a:lvl3pPr>
            <a:lvl4pPr marL="918000" indent="-1800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>
                <a:solidFill>
                  <a:schemeClr val="tx1"/>
                </a:solidFill>
              </a:defRPr>
            </a:lvl4pPr>
            <a:lvl5pPr marL="1278000" indent="-1800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F3F0B-0ADE-4AE0-AE8A-40C91A54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1950" y="6548582"/>
            <a:ext cx="2344738" cy="172893"/>
          </a:xfrm>
        </p:spPr>
        <p:txBody>
          <a:bodyPr/>
          <a:lstStyle/>
          <a:p>
            <a:pPr algn="r"/>
            <a:fld id="{E9C248E0-28CD-4475-8B88-DB3D04174067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02BB2-9461-4B04-8479-9171A0BB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4" y="497831"/>
            <a:ext cx="2843784" cy="17289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70A4BCB-EF91-48F7-A5CA-DA38954719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3723" y="6488906"/>
            <a:ext cx="8253415" cy="261937"/>
          </a:xfrm>
        </p:spPr>
        <p:txBody>
          <a:bodyPr/>
          <a:lstStyle>
            <a:lvl1pPr>
              <a:lnSpc>
                <a:spcPct val="90000"/>
              </a:lnSpc>
              <a:defRPr sz="700">
                <a:solidFill>
                  <a:schemeClr val="tx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Enter text here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B343252-1657-42D0-BAD1-5C7BEBE21DD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94000" y="1566863"/>
            <a:ext cx="8255782" cy="4622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This layout is specifically for video content but also allows other content types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28BCF5-3EFE-4C99-97E8-5B467A25F231}"/>
              </a:ext>
            </a:extLst>
          </p:cNvPr>
          <p:cNvCxnSpPr>
            <a:cxnSpLocks/>
          </p:cNvCxnSpPr>
          <p:nvPr userDrawn="1"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rgbClr val="7578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5210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573" userDrawn="1">
          <p15:clr>
            <a:srgbClr val="FBAE40"/>
          </p15:clr>
        </p15:guide>
        <p15:guide id="2" pos="5828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Forma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35DCF21-3796-434F-B435-F642F2BA31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14400" y="926776"/>
            <a:ext cx="3200400" cy="3200400"/>
          </a:xfrm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4C8D38-8135-4397-8E54-2C2FB5F254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200" y="2194560"/>
            <a:ext cx="6567488" cy="886968"/>
          </a:xfrm>
        </p:spPr>
        <p:txBody>
          <a:bodyPr anchor="t" anchorCtr="0"/>
          <a:lstStyle>
            <a:lvl1pPr>
              <a:spcBef>
                <a:spcPts val="600"/>
              </a:spcBef>
              <a:defRPr sz="2800" cap="all" baseline="0"/>
            </a:lvl1pPr>
          </a:lstStyle>
          <a:p>
            <a:r>
              <a:rPr lang="en-US" dirty="0"/>
              <a:t>Enter presenter name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8ED26-43A4-4B76-910A-2910A0CD228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029200" y="4709160"/>
            <a:ext cx="6567488" cy="1480503"/>
          </a:xfrm>
        </p:spPr>
        <p:txBody>
          <a:bodyPr/>
          <a:lstStyle>
            <a:lvl1pPr>
              <a:lnSpc>
                <a:spcPct val="120000"/>
              </a:lnSpc>
              <a:spcBef>
                <a:spcPts val="600"/>
              </a:spcBef>
              <a:defRPr sz="1200"/>
            </a:lvl1pPr>
            <a:lvl2pPr marL="252000" indent="-273600">
              <a:lnSpc>
                <a:spcPct val="90000"/>
              </a:lnSpc>
              <a:buClr>
                <a:schemeClr val="tx1"/>
              </a:buClr>
              <a:defRPr sz="1100"/>
            </a:lvl2pPr>
            <a:lvl3pPr marL="5472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/>
            </a:lvl3pPr>
            <a:lvl4pPr marL="9144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/>
            </a:lvl4pPr>
            <a:lvl5pPr marL="12816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9BA11D-8E8D-461A-827A-A2BEEDCCE88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029200" y="3337560"/>
            <a:ext cx="6567488" cy="219456"/>
          </a:xfrm>
        </p:spPr>
        <p:txBody>
          <a:bodyPr/>
          <a:lstStyle>
            <a:lvl1pPr marL="0" indent="0">
              <a:buNone/>
              <a:defRPr sz="1400" cap="all" baseline="0">
                <a:solidFill>
                  <a:srgbClr val="75787B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Enter presenter title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78535-3946-4AB7-9938-076EA9589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A21C1-3D60-4AF9-A0DE-253753A3161C}" type="datetime3">
              <a:rPr lang="en-US" smtClean="0"/>
              <a:t>23 October 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6E188B-8F50-4B47-855B-4704D665F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60B61-9B22-4EDA-8F68-C77D391E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C290D-95BB-42C7-998A-751C8EDE7733}"/>
              </a:ext>
            </a:extLst>
          </p:cNvPr>
          <p:cNvCxnSpPr>
            <a:cxnSpLocks/>
          </p:cNvCxnSpPr>
          <p:nvPr userDrawn="1"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rgbClr val="7578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B1F669-7E84-4BDF-BE82-AF6955F79799}"/>
              </a:ext>
            </a:extLst>
          </p:cNvPr>
          <p:cNvCxnSpPr>
            <a:cxnSpLocks/>
          </p:cNvCxnSpPr>
          <p:nvPr userDrawn="1"/>
        </p:nvCxnSpPr>
        <p:spPr>
          <a:xfrm>
            <a:off x="593725" y="4133088"/>
            <a:ext cx="1159522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8499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Forma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35DCF21-3796-434F-B435-F642F2BA31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64224" y="813816"/>
            <a:ext cx="4288536" cy="4270248"/>
          </a:xfrm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4C8D38-8135-4397-8E54-2C2FB5F254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996696"/>
            <a:ext cx="4114800" cy="630936"/>
          </a:xfrm>
        </p:spPr>
        <p:txBody>
          <a:bodyPr anchor="t" anchorCtr="0"/>
          <a:lstStyle>
            <a:lvl1pPr>
              <a:spcBef>
                <a:spcPts val="600"/>
              </a:spcBef>
              <a:defRPr sz="2200" cap="all" baseline="0"/>
            </a:lvl1pPr>
          </a:lstStyle>
          <a:p>
            <a:r>
              <a:rPr lang="en-US" dirty="0"/>
              <a:t>Enter presenter name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8ED26-43A4-4B76-910A-2910A0CD228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4360" y="2448623"/>
            <a:ext cx="4114800" cy="3741040"/>
          </a:xfrm>
        </p:spPr>
        <p:txBody>
          <a:bodyPr/>
          <a:lstStyle>
            <a:lvl1pPr>
              <a:lnSpc>
                <a:spcPct val="120000"/>
              </a:lnSpc>
              <a:spcBef>
                <a:spcPts val="600"/>
              </a:spcBef>
              <a:defRPr sz="1200"/>
            </a:lvl1pPr>
            <a:lvl2pPr marL="252000" indent="-273600">
              <a:lnSpc>
                <a:spcPct val="90000"/>
              </a:lnSpc>
              <a:buClr>
                <a:schemeClr val="tx1"/>
              </a:buClr>
              <a:defRPr sz="1100"/>
            </a:lvl2pPr>
            <a:lvl3pPr marL="5472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/>
            </a:lvl3pPr>
            <a:lvl4pPr marL="9144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/>
            </a:lvl4pPr>
            <a:lvl5pPr marL="1281600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9BA11D-8E8D-461A-827A-A2BEEDCCE88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94360" y="1707960"/>
            <a:ext cx="4114800" cy="219456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600"/>
              </a:spcBef>
              <a:buNone/>
              <a:defRPr sz="1200" cap="all" baseline="0">
                <a:solidFill>
                  <a:srgbClr val="75787B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Enter presenter title here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78535-3946-4AB7-9938-076EA9589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18091-74B8-41E5-B956-D3FA66FA6FA1}" type="datetime3">
              <a:rPr lang="en-US" smtClean="0"/>
              <a:t>23 October 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6E188B-8F50-4B47-855B-4704D665F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60B61-9B22-4EDA-8F68-C77D391E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C290D-95BB-42C7-998A-751C8EDE7733}"/>
              </a:ext>
            </a:extLst>
          </p:cNvPr>
          <p:cNvCxnSpPr>
            <a:cxnSpLocks/>
          </p:cNvCxnSpPr>
          <p:nvPr userDrawn="1"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rgbClr val="7578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B1F669-7E84-4BDF-BE82-AF6955F79799}"/>
              </a:ext>
            </a:extLst>
          </p:cNvPr>
          <p:cNvCxnSpPr>
            <a:cxnSpLocks/>
          </p:cNvCxnSpPr>
          <p:nvPr userDrawn="1"/>
        </p:nvCxnSpPr>
        <p:spPr>
          <a:xfrm>
            <a:off x="593725" y="804101"/>
            <a:ext cx="1159522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21770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Forma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F6829-8A5C-40DA-8641-B6D072CE588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44952" y="1618488"/>
            <a:ext cx="8551736" cy="338328"/>
          </a:xfrm>
        </p:spPr>
        <p:txBody>
          <a:bodyPr/>
          <a:lstStyle>
            <a:lvl1pPr>
              <a:lnSpc>
                <a:spcPct val="90000"/>
              </a:lnSpc>
              <a:spcBef>
                <a:spcPts val="600"/>
              </a:spcBef>
              <a:defRPr sz="2200" cap="all" baseline="0"/>
            </a:lvl1pPr>
          </a:lstStyle>
          <a:p>
            <a:pPr lvl="0"/>
            <a:r>
              <a:rPr lang="en-US" dirty="0"/>
              <a:t>Enter presenter name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2E68B-704B-4498-AD62-CC8BEED8D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58D8-10E3-4595-8BD9-3CB26E51D8A6}" type="datetime3">
              <a:rPr lang="en-US" smtClean="0"/>
              <a:t>23 October 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7028F-3D0F-4C84-B321-C0A64DE68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978C9-5987-4514-B7AD-08543EC7E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CF833E1-87FB-47CE-99EE-E1D8B56DA0F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5216" y="1051560"/>
            <a:ext cx="1929384" cy="1929384"/>
          </a:xfrm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BBCA65A-E38C-478E-A26B-764BB46286C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85216" y="3750798"/>
            <a:ext cx="1929384" cy="1929384"/>
          </a:xfrm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88A0CF-C729-4076-9212-3CDD101E55C0}"/>
              </a:ext>
            </a:extLst>
          </p:cNvPr>
          <p:cNvCxnSpPr/>
          <p:nvPr userDrawn="1"/>
        </p:nvCxnSpPr>
        <p:spPr>
          <a:xfrm>
            <a:off x="594000" y="804672"/>
            <a:ext cx="1159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5509DF-14DC-484C-ACA8-7CAC8A33D20F}"/>
              </a:ext>
            </a:extLst>
          </p:cNvPr>
          <p:cNvCxnSpPr/>
          <p:nvPr userDrawn="1"/>
        </p:nvCxnSpPr>
        <p:spPr>
          <a:xfrm>
            <a:off x="594000" y="3503910"/>
            <a:ext cx="1159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9C898C8-23F0-4ED4-B3B0-0A1692635DFB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3044952" y="2029968"/>
            <a:ext cx="8551737" cy="219456"/>
          </a:xfrm>
        </p:spPr>
        <p:txBody>
          <a:bodyPr/>
          <a:lstStyle>
            <a:lvl1pPr>
              <a:lnSpc>
                <a:spcPct val="90000"/>
              </a:lnSpc>
              <a:spcBef>
                <a:spcPts val="600"/>
              </a:spcBef>
              <a:defRPr sz="1400" cap="all" baseline="0">
                <a:solidFill>
                  <a:srgbClr val="75787B"/>
                </a:solidFill>
              </a:defRPr>
            </a:lvl1pPr>
          </a:lstStyle>
          <a:p>
            <a:pPr lvl="0"/>
            <a:r>
              <a:rPr lang="en-US" dirty="0"/>
              <a:t>Enter presenter title here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99BCB6F-2D27-4D18-826F-4AC4F701F98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3044952" y="4317726"/>
            <a:ext cx="8551737" cy="33832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200" kern="1200" cap="all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dirty="0"/>
              <a:t>Enter presenter name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9949626-1241-42DD-A406-90F0E0624A77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3044952" y="4729206"/>
            <a:ext cx="8551737" cy="219456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400" kern="1200" cap="all" baseline="0" dirty="0">
                <a:solidFill>
                  <a:srgbClr val="75787B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dirty="0"/>
              <a:t>Enter presenter title here</a:t>
            </a:r>
          </a:p>
        </p:txBody>
      </p:sp>
    </p:spTree>
    <p:extLst>
      <p:ext uri="{BB962C8B-B14F-4D97-AF65-F5344CB8AC3E}">
        <p14:creationId xmlns:p14="http://schemas.microsoft.com/office/powerpoint/2010/main" val="1217964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Forma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F6829-8A5C-40DA-8641-B6D072CE588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44952" y="1052967"/>
            <a:ext cx="8551736" cy="338328"/>
          </a:xfrm>
        </p:spPr>
        <p:txBody>
          <a:bodyPr/>
          <a:lstStyle>
            <a:lvl1pPr>
              <a:lnSpc>
                <a:spcPct val="90000"/>
              </a:lnSpc>
              <a:spcBef>
                <a:spcPts val="600"/>
              </a:spcBef>
              <a:defRPr sz="2200" cap="all" baseline="0"/>
            </a:lvl1pPr>
          </a:lstStyle>
          <a:p>
            <a:pPr lvl="0"/>
            <a:r>
              <a:rPr lang="en-US" dirty="0"/>
              <a:t>Enter presenter name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2E68B-704B-4498-AD62-CC8BEED8D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5B062-80C9-46B8-BB9C-2C7CC19274C1}" type="datetime3">
              <a:rPr lang="en-US" smtClean="0"/>
              <a:t>23 October 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7028F-3D0F-4C84-B321-C0A64DE68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978C9-5987-4514-B7AD-08543EC7E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CF833E1-87FB-47CE-99EE-E1D8B56DA0F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5216" y="1051560"/>
            <a:ext cx="1929384" cy="1929384"/>
          </a:xfrm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BBCA65A-E38C-478E-A26B-764BB46286C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85216" y="3750798"/>
            <a:ext cx="1929384" cy="1929384"/>
          </a:xfrm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88A0CF-C729-4076-9212-3CDD101E55C0}"/>
              </a:ext>
            </a:extLst>
          </p:cNvPr>
          <p:cNvCxnSpPr/>
          <p:nvPr userDrawn="1"/>
        </p:nvCxnSpPr>
        <p:spPr>
          <a:xfrm>
            <a:off x="594000" y="804672"/>
            <a:ext cx="1159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5509DF-14DC-484C-ACA8-7CAC8A33D20F}"/>
              </a:ext>
            </a:extLst>
          </p:cNvPr>
          <p:cNvCxnSpPr/>
          <p:nvPr userDrawn="1"/>
        </p:nvCxnSpPr>
        <p:spPr>
          <a:xfrm>
            <a:off x="594000" y="3503910"/>
            <a:ext cx="1159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9C898C8-23F0-4ED4-B3B0-0A1692635DFB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3044952" y="1464447"/>
            <a:ext cx="8551736" cy="219456"/>
          </a:xfrm>
        </p:spPr>
        <p:txBody>
          <a:bodyPr/>
          <a:lstStyle>
            <a:lvl1pPr>
              <a:lnSpc>
                <a:spcPct val="90000"/>
              </a:lnSpc>
              <a:spcBef>
                <a:spcPts val="600"/>
              </a:spcBef>
              <a:defRPr sz="1400" cap="all" baseline="0">
                <a:solidFill>
                  <a:srgbClr val="75787B"/>
                </a:solidFill>
              </a:defRPr>
            </a:lvl1pPr>
          </a:lstStyle>
          <a:p>
            <a:pPr lvl="0"/>
            <a:r>
              <a:rPr lang="en-US" dirty="0"/>
              <a:t>Enter presenter title here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99BCB6F-2D27-4D18-826F-4AC4F701F98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3044952" y="3721607"/>
            <a:ext cx="8769096" cy="33832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200" kern="1200" cap="all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dirty="0"/>
              <a:t>Enter presenter name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9949626-1241-42DD-A406-90F0E0624A77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3044952" y="4133085"/>
            <a:ext cx="8769096" cy="219456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400" kern="1200" cap="all" baseline="0" dirty="0">
                <a:solidFill>
                  <a:srgbClr val="75787B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dirty="0"/>
              <a:t>Enter presenter 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A27AF4-89B7-4524-82B5-ED97537CB3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44952" y="1921646"/>
            <a:ext cx="6556248" cy="749808"/>
          </a:xfrm>
        </p:spPr>
        <p:txBody>
          <a:bodyPr/>
          <a:lstStyle>
            <a:lvl1pPr>
              <a:lnSpc>
                <a:spcPct val="120000"/>
              </a:lnSpc>
              <a:spcBef>
                <a:spcPts val="600"/>
              </a:spcBef>
              <a:defRPr sz="1200"/>
            </a:lvl1pPr>
          </a:lstStyle>
          <a:p>
            <a:pPr lvl="0"/>
            <a:r>
              <a:rPr lang="en-US" dirty="0"/>
              <a:t>Enter text here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937AA93D-A9FA-4092-8FDC-9C5575BA21E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044952" y="4590285"/>
            <a:ext cx="6556248" cy="749808"/>
          </a:xfrm>
        </p:spPr>
        <p:txBody>
          <a:bodyPr/>
          <a:lstStyle>
            <a:lvl1pPr>
              <a:lnSpc>
                <a:spcPct val="120000"/>
              </a:lnSpc>
              <a:spcBef>
                <a:spcPts val="600"/>
              </a:spcBef>
              <a:defRPr sz="1200"/>
            </a:lvl1pPr>
          </a:lstStyle>
          <a:p>
            <a:pPr lvl="0"/>
            <a:r>
              <a:rPr lang="en-US" dirty="0"/>
              <a:t>Enter text here</a:t>
            </a:r>
          </a:p>
        </p:txBody>
      </p:sp>
    </p:spTree>
    <p:extLst>
      <p:ext uri="{BB962C8B-B14F-4D97-AF65-F5344CB8AC3E}">
        <p14:creationId xmlns:p14="http://schemas.microsoft.com/office/powerpoint/2010/main" val="15551866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Forma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F6829-8A5C-40DA-8641-B6D072CE588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86000" y="987552"/>
            <a:ext cx="8769096" cy="338328"/>
          </a:xfrm>
        </p:spPr>
        <p:txBody>
          <a:bodyPr/>
          <a:lstStyle>
            <a:lvl1pPr>
              <a:lnSpc>
                <a:spcPct val="90000"/>
              </a:lnSpc>
              <a:spcBef>
                <a:spcPts val="600"/>
              </a:spcBef>
              <a:defRPr sz="2200" cap="all" baseline="0"/>
            </a:lvl1pPr>
          </a:lstStyle>
          <a:p>
            <a:pPr lvl="0"/>
            <a:r>
              <a:rPr lang="en-US" dirty="0"/>
              <a:t>Enter presenter name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2E68B-704B-4498-AD62-CC8BEED8D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04FF7-167A-4F16-8FE7-0F0A5331EE31}" type="datetime3">
              <a:rPr lang="en-US" smtClean="0"/>
              <a:t>23 October 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7028F-3D0F-4C84-B321-C0A64DE68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978C9-5987-4514-B7AD-08543EC7E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CF833E1-87FB-47CE-99EE-E1D8B56DA0F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4000" y="1051560"/>
            <a:ext cx="1298448" cy="1289304"/>
          </a:xfrm>
        </p:spPr>
        <p:txBody>
          <a:bodyPr anchor="ctr" anchorCtr="1"/>
          <a:lstStyle>
            <a:lvl1pPr algn="ctr">
              <a:defRPr sz="1400"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BBCA65A-E38C-478E-A26B-764BB46286C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94000" y="2912363"/>
            <a:ext cx="1298448" cy="1289304"/>
          </a:xfrm>
        </p:spPr>
        <p:txBody>
          <a:bodyPr anchor="ctr" anchorCtr="1"/>
          <a:lstStyle>
            <a:lvl1pPr algn="ctr">
              <a:defRPr sz="1400"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9C898C8-23F0-4ED4-B3B0-0A1692635DFB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286000" y="1408176"/>
            <a:ext cx="8769096" cy="219456"/>
          </a:xfrm>
        </p:spPr>
        <p:txBody>
          <a:bodyPr/>
          <a:lstStyle>
            <a:lvl1pPr>
              <a:lnSpc>
                <a:spcPct val="90000"/>
              </a:lnSpc>
              <a:spcBef>
                <a:spcPts val="600"/>
              </a:spcBef>
              <a:defRPr sz="1400" cap="all" baseline="0">
                <a:solidFill>
                  <a:srgbClr val="75787B"/>
                </a:solidFill>
              </a:defRPr>
            </a:lvl1pPr>
          </a:lstStyle>
          <a:p>
            <a:pPr lvl="0"/>
            <a:r>
              <a:rPr lang="en-US" dirty="0"/>
              <a:t>Enter presenter title here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99BCB6F-2D27-4D18-826F-4AC4F701F98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286000" y="2848355"/>
            <a:ext cx="8769096" cy="33832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200" kern="1200" cap="all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dirty="0"/>
              <a:t>Enter presenter name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9949626-1241-42DD-A406-90F0E0624A77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286000" y="3268979"/>
            <a:ext cx="8769096" cy="219456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400" kern="1200" cap="all" baseline="0" dirty="0">
                <a:solidFill>
                  <a:srgbClr val="75787B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dirty="0"/>
              <a:t>Enter presenter 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A27AF4-89B7-4524-82B5-ED97537CB3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286000" y="1728216"/>
            <a:ext cx="6556248" cy="749808"/>
          </a:xfrm>
        </p:spPr>
        <p:txBody>
          <a:bodyPr/>
          <a:lstStyle>
            <a:lvl1pPr>
              <a:lnSpc>
                <a:spcPct val="120000"/>
              </a:lnSpc>
              <a:spcBef>
                <a:spcPts val="600"/>
              </a:spcBef>
              <a:defRPr sz="1200"/>
            </a:lvl1pPr>
          </a:lstStyle>
          <a:p>
            <a:pPr lvl="0"/>
            <a:r>
              <a:rPr lang="en-US" dirty="0"/>
              <a:t>Enter text here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937AA93D-A9FA-4092-8FDC-9C5575BA21E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286000" y="3589019"/>
            <a:ext cx="6556248" cy="749808"/>
          </a:xfrm>
        </p:spPr>
        <p:txBody>
          <a:bodyPr/>
          <a:lstStyle>
            <a:lvl1pPr>
              <a:lnSpc>
                <a:spcPct val="120000"/>
              </a:lnSpc>
              <a:spcBef>
                <a:spcPts val="600"/>
              </a:spcBef>
              <a:defRPr sz="1200"/>
            </a:lvl1pPr>
          </a:lstStyle>
          <a:p>
            <a:pPr lvl="0"/>
            <a:r>
              <a:rPr lang="en-US" dirty="0"/>
              <a:t>Enter text here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1623045-4497-4DA6-9908-02A26FDF9922}"/>
              </a:ext>
            </a:extLst>
          </p:cNvPr>
          <p:cNvCxnSpPr/>
          <p:nvPr userDrawn="1"/>
        </p:nvCxnSpPr>
        <p:spPr>
          <a:xfrm>
            <a:off x="594000" y="804672"/>
            <a:ext cx="1159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0139164-2AFD-458D-BADD-B74492A129F1}"/>
              </a:ext>
            </a:extLst>
          </p:cNvPr>
          <p:cNvCxnSpPr/>
          <p:nvPr userDrawn="1"/>
        </p:nvCxnSpPr>
        <p:spPr>
          <a:xfrm>
            <a:off x="594000" y="4526280"/>
            <a:ext cx="1159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2C33C79-4B9D-46BE-B1AF-4540780E042F}"/>
              </a:ext>
            </a:extLst>
          </p:cNvPr>
          <p:cNvCxnSpPr/>
          <p:nvPr userDrawn="1"/>
        </p:nvCxnSpPr>
        <p:spPr>
          <a:xfrm>
            <a:off x="594000" y="2665476"/>
            <a:ext cx="1159459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757B94AA-9F6D-4704-90CE-6E4211065C2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94000" y="4773168"/>
            <a:ext cx="1298448" cy="1289304"/>
          </a:xfrm>
        </p:spPr>
        <p:txBody>
          <a:bodyPr anchor="ctr" anchorCtr="1"/>
          <a:lstStyle>
            <a:lvl1pPr algn="ctr">
              <a:defRPr sz="1400"/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A5DF026-95D4-4554-8AFF-1218A0970E6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2286000" y="4709160"/>
            <a:ext cx="8769096" cy="338328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2200" kern="1200" cap="all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dirty="0"/>
              <a:t>Enter presenter name here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D7D8CD8C-DF0A-4AF2-A472-D3DBFD8D2207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2286000" y="5129784"/>
            <a:ext cx="8769096" cy="219456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400" kern="1200" cap="all" baseline="0" dirty="0">
                <a:solidFill>
                  <a:srgbClr val="75787B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dirty="0"/>
              <a:t>Enter presenter title here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2FE612F-DDEA-4F13-AF5F-5F2B3CA095F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286000" y="5449824"/>
            <a:ext cx="6556248" cy="749808"/>
          </a:xfrm>
        </p:spPr>
        <p:txBody>
          <a:bodyPr/>
          <a:lstStyle>
            <a:lvl1pPr>
              <a:lnSpc>
                <a:spcPct val="120000"/>
              </a:lnSpc>
              <a:spcBef>
                <a:spcPts val="600"/>
              </a:spcBef>
              <a:defRPr sz="1200"/>
            </a:lvl1pPr>
          </a:lstStyle>
          <a:p>
            <a:pPr lvl="0"/>
            <a:r>
              <a:rPr lang="en-US" dirty="0"/>
              <a:t>Enter text here</a:t>
            </a:r>
          </a:p>
        </p:txBody>
      </p:sp>
    </p:spTree>
    <p:extLst>
      <p:ext uri="{BB962C8B-B14F-4D97-AF65-F5344CB8AC3E}">
        <p14:creationId xmlns:p14="http://schemas.microsoft.com/office/powerpoint/2010/main" val="38336246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B2E78-BA8B-474B-A177-459DC4DFE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27238" y="1759745"/>
            <a:ext cx="9569450" cy="1440000"/>
          </a:xfrm>
        </p:spPr>
        <p:txBody>
          <a:bodyPr anchor="t" anchorCtr="0"/>
          <a:lstStyle>
            <a:lvl1pPr>
              <a:spcBef>
                <a:spcPts val="600"/>
              </a:spcBef>
              <a:defRPr sz="7500" cap="all" baseline="0">
                <a:solidFill>
                  <a:srgbClr val="D50032"/>
                </a:solidFill>
              </a:defRPr>
            </a:lvl1pPr>
          </a:lstStyle>
          <a:p>
            <a:r>
              <a:rPr lang="en-US" dirty="0"/>
              <a:t>Enter section Title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7242E-AB96-4A19-A80E-6E96928444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27238" y="3406458"/>
            <a:ext cx="9072000" cy="256254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Enter section summary text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22E76-A9B3-4ED0-B937-823E41174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1018D-AFAF-4649-A77E-5BA12DED24E9}" type="datetime3">
              <a:rPr lang="en-US" smtClean="0"/>
              <a:t>23 October 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110FC-233B-46DC-BDC6-8797C6A74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1EB5-680A-4F3C-87A7-6448CE42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F178526-E4AD-47AB-979D-84618DC34467}"/>
              </a:ext>
            </a:extLst>
          </p:cNvPr>
          <p:cNvCxnSpPr/>
          <p:nvPr userDrawn="1"/>
        </p:nvCxnSpPr>
        <p:spPr>
          <a:xfrm>
            <a:off x="2027238" y="1662113"/>
            <a:ext cx="863600" cy="0"/>
          </a:xfrm>
          <a:prstGeom prst="line">
            <a:avLst/>
          </a:prstGeom>
          <a:ln w="38100">
            <a:solidFill>
              <a:srgbClr val="D500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123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127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B2E78-BA8B-474B-A177-459DC4DFE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27238" y="1759745"/>
            <a:ext cx="9569450" cy="1440000"/>
          </a:xfrm>
        </p:spPr>
        <p:txBody>
          <a:bodyPr anchor="t" anchorCtr="0"/>
          <a:lstStyle>
            <a:lvl1pPr>
              <a:spcBef>
                <a:spcPts val="600"/>
              </a:spcBef>
              <a:defRPr sz="7500" cap="all" baseline="0">
                <a:solidFill>
                  <a:srgbClr val="75787B"/>
                </a:solidFill>
              </a:defRPr>
            </a:lvl1pPr>
          </a:lstStyle>
          <a:p>
            <a:r>
              <a:rPr lang="en-US" dirty="0"/>
              <a:t>Enter section Title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7242E-AB96-4A19-A80E-6E96928444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27238" y="3406458"/>
            <a:ext cx="9072000" cy="256254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Enter section summary text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22E76-A9B3-4ED0-B937-823E41174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41486-4A2D-4354-8E33-130EF4C5789F}" type="datetime3">
              <a:rPr lang="en-US" smtClean="0"/>
              <a:t>23 October 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110FC-233B-46DC-BDC6-8797C6A74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1EB5-680A-4F3C-87A7-6448CE42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F178526-E4AD-47AB-979D-84618DC34467}"/>
              </a:ext>
            </a:extLst>
          </p:cNvPr>
          <p:cNvCxnSpPr/>
          <p:nvPr userDrawn="1"/>
        </p:nvCxnSpPr>
        <p:spPr>
          <a:xfrm>
            <a:off x="2027238" y="1662113"/>
            <a:ext cx="863600" cy="0"/>
          </a:xfrm>
          <a:prstGeom prst="line">
            <a:avLst/>
          </a:prstGeom>
          <a:ln w="38100">
            <a:solidFill>
              <a:srgbClr val="7578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367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27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Version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80A3D2-2B4B-451A-B645-A9FD46760FA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414016"/>
            <a:ext cx="12192000" cy="4443984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on Icon 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41A5A5-B687-48E8-B065-08A8A531E3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1004615"/>
            <a:ext cx="8215311" cy="618631"/>
          </a:xfrm>
        </p:spPr>
        <p:txBody>
          <a:bodyPr anchor="b"/>
          <a:lstStyle>
            <a:lvl1pPr algn="l">
              <a:spcBef>
                <a:spcPts val="1000"/>
              </a:spcBef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Enter title of presentation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5D41F3-061D-4AC9-AC61-53FD11E07E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4361" y="1775912"/>
            <a:ext cx="8215311" cy="516026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Enter sub-title of presentation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4ADE8-90B4-4AEE-9F77-444D562882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4360" y="687532"/>
            <a:ext cx="2743200" cy="172893"/>
          </a:xfrm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fld id="{5DF76D0F-57E5-4DC7-BB01-B0909985DB13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958EF-740B-4264-B0FA-9C82E6E9F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5" y="6494869"/>
            <a:ext cx="4114800" cy="172893"/>
          </a:xfrm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2DB04-EAD7-4771-BF6D-287D935D5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F7ACF60-925D-4D2E-85C8-1A15C656BDF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372600" y="5376672"/>
            <a:ext cx="2249424" cy="1106424"/>
          </a:xfrm>
        </p:spPr>
        <p:txBody>
          <a:bodyPr anchor="ctr" anchorCtr="1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Click on Icon 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249545001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Black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CFFFFF-5409-4152-B7FE-799A2E7BA141}"/>
              </a:ext>
            </a:extLst>
          </p:cNvPr>
          <p:cNvCxnSpPr>
            <a:cxnSpLocks/>
          </p:cNvCxnSpPr>
          <p:nvPr userDrawn="1"/>
        </p:nvCxnSpPr>
        <p:spPr>
          <a:xfrm>
            <a:off x="1390650" y="1980000"/>
            <a:ext cx="1080135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110FC-233B-46DC-BDC6-8797C6A74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7242E-AB96-4A19-A80E-6E96928444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19229" y="4713769"/>
            <a:ext cx="9072000" cy="1440000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Enter section summary text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22E76-A9B3-4ED0-B937-823E41174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B688621-833B-4DEB-A129-1EA29FF2FF6E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1EB5-680A-4F3C-87A7-6448CE42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B18F004-78E6-4C3F-A271-4E2E7571BD0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358384" y="0"/>
            <a:ext cx="5623560" cy="4169663"/>
          </a:xfrm>
        </p:spPr>
        <p:txBody>
          <a:bodyPr anchor="ctr" anchorCtr="1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B2E78-BA8B-474B-A177-459DC4DFE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9229" y="3067056"/>
            <a:ext cx="9551190" cy="1440000"/>
          </a:xfrm>
        </p:spPr>
        <p:txBody>
          <a:bodyPr anchor="t" anchorCtr="0"/>
          <a:lstStyle>
            <a:lvl1pPr>
              <a:spcBef>
                <a:spcPts val="600"/>
              </a:spcBef>
              <a:defRPr sz="72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  <a:endParaRPr lang="en-GB" dirty="0"/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3E733497-6257-4993-93E9-2B7C1C253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89888" y="1984248"/>
            <a:ext cx="1289304" cy="292608"/>
          </a:xfrm>
          <a:ln>
            <a:solidFill>
              <a:schemeClr val="bg1"/>
            </a:solidFill>
          </a:ln>
        </p:spPr>
        <p:txBody>
          <a:bodyPr anchor="ctr" anchorCtr="1"/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Section #</a:t>
            </a:r>
          </a:p>
        </p:txBody>
      </p:sp>
    </p:spTree>
    <p:extLst>
      <p:ext uri="{BB962C8B-B14F-4D97-AF65-F5344CB8AC3E}">
        <p14:creationId xmlns:p14="http://schemas.microsoft.com/office/powerpoint/2010/main" val="1239319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277">
          <p15:clr>
            <a:srgbClr val="FBAE40"/>
          </p15:clr>
        </p15:guide>
        <p15:guide id="3" pos="894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CFFFFF-5409-4152-B7FE-799A2E7BA141}"/>
              </a:ext>
            </a:extLst>
          </p:cNvPr>
          <p:cNvCxnSpPr>
            <a:cxnSpLocks/>
          </p:cNvCxnSpPr>
          <p:nvPr userDrawn="1"/>
        </p:nvCxnSpPr>
        <p:spPr>
          <a:xfrm>
            <a:off x="1390650" y="1980000"/>
            <a:ext cx="1080135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110FC-233B-46DC-BDC6-8797C6A74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7242E-AB96-4A19-A80E-6E96928444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19229" y="4713769"/>
            <a:ext cx="9072000" cy="1440000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Enter section summary text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22E76-A9B3-4ED0-B937-823E41174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12B089E-6539-4AB7-9E68-85DF41653642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1EB5-680A-4F3C-87A7-6448CE42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B2E78-BA8B-474B-A177-459DC4DFE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9229" y="3067056"/>
            <a:ext cx="9551190" cy="1440000"/>
          </a:xfrm>
        </p:spPr>
        <p:txBody>
          <a:bodyPr anchor="t" anchorCtr="0"/>
          <a:lstStyle>
            <a:lvl1pPr>
              <a:spcBef>
                <a:spcPts val="600"/>
              </a:spcBef>
              <a:defRPr sz="72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  <a:endParaRPr lang="en-GB" dirty="0"/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9CCDE02A-D442-47C0-BC83-EF87E684B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89888" y="1984248"/>
            <a:ext cx="1289304" cy="292608"/>
          </a:xfrm>
          <a:ln>
            <a:solidFill>
              <a:schemeClr val="bg1"/>
            </a:solidFill>
          </a:ln>
        </p:spPr>
        <p:txBody>
          <a:bodyPr anchor="ctr" anchorCtr="1"/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Section #</a:t>
            </a:r>
          </a:p>
        </p:txBody>
      </p:sp>
    </p:spTree>
    <p:extLst>
      <p:ext uri="{BB962C8B-B14F-4D97-AF65-F5344CB8AC3E}">
        <p14:creationId xmlns:p14="http://schemas.microsoft.com/office/powerpoint/2010/main" val="4093017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277">
          <p15:clr>
            <a:srgbClr val="FBAE40"/>
          </p15:clr>
        </p15:guide>
        <p15:guide id="3" pos="89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Blue Image">
    <p:bg>
      <p:bgPr>
        <a:solidFill>
          <a:srgbClr val="0077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110FC-233B-46DC-BDC6-8797C6A74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B18F004-78E6-4C3F-A271-4E2E7571BD0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4984" y="0"/>
            <a:ext cx="3493008" cy="4517136"/>
          </a:xfrm>
        </p:spPr>
        <p:txBody>
          <a:bodyPr anchor="ctr" anchorCtr="1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7242E-AB96-4A19-A80E-6E96928444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19229" y="4713769"/>
            <a:ext cx="9072000" cy="1440000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Enter section summary text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22E76-A9B3-4ED0-B937-823E41174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1478D2-8F36-44CE-9F8F-5781EC2C74EC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1EB5-680A-4F3C-87A7-6448CE42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B2E78-BA8B-474B-A177-459DC4DFE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9229" y="3067056"/>
            <a:ext cx="9551190" cy="1440000"/>
          </a:xfrm>
        </p:spPr>
        <p:txBody>
          <a:bodyPr anchor="t" anchorCtr="0"/>
          <a:lstStyle>
            <a:lvl1pPr>
              <a:spcBef>
                <a:spcPts val="600"/>
              </a:spcBef>
              <a:defRPr sz="72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  <a:endParaRPr lang="en-GB" dirty="0"/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3E733497-6257-4993-93E9-2B7C1C253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89888" y="1984248"/>
            <a:ext cx="1289304" cy="292608"/>
          </a:xfrm>
          <a:ln>
            <a:solidFill>
              <a:schemeClr val="bg1"/>
            </a:solidFill>
          </a:ln>
        </p:spPr>
        <p:txBody>
          <a:bodyPr anchor="ctr" anchorCtr="1"/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Section #</a:t>
            </a:r>
          </a:p>
        </p:txBody>
      </p:sp>
    </p:spTree>
    <p:extLst>
      <p:ext uri="{BB962C8B-B14F-4D97-AF65-F5344CB8AC3E}">
        <p14:creationId xmlns:p14="http://schemas.microsoft.com/office/powerpoint/2010/main" val="3884522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277">
          <p15:clr>
            <a:srgbClr val="FBAE40"/>
          </p15:clr>
        </p15:guide>
        <p15:guide id="3" pos="894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Blue">
    <p:bg>
      <p:bgPr>
        <a:solidFill>
          <a:srgbClr val="0077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110FC-233B-46DC-BDC6-8797C6A74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CFFFFF-5409-4152-B7FE-799A2E7BA141}"/>
              </a:ext>
            </a:extLst>
          </p:cNvPr>
          <p:cNvCxnSpPr>
            <a:cxnSpLocks/>
          </p:cNvCxnSpPr>
          <p:nvPr userDrawn="1"/>
        </p:nvCxnSpPr>
        <p:spPr>
          <a:xfrm>
            <a:off x="1390650" y="1980000"/>
            <a:ext cx="1080135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7242E-AB96-4A19-A80E-6E96928444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19229" y="4713769"/>
            <a:ext cx="9072000" cy="1440000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Enter section summary text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22E76-A9B3-4ED0-B937-823E41174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BAE9340-EDE7-4963-832C-C4387AF50CDC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1EB5-680A-4F3C-87A7-6448CE42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B2E78-BA8B-474B-A177-459DC4DFE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9229" y="3067056"/>
            <a:ext cx="9551190" cy="1440000"/>
          </a:xfrm>
        </p:spPr>
        <p:txBody>
          <a:bodyPr anchor="t" anchorCtr="0"/>
          <a:lstStyle>
            <a:lvl1pPr>
              <a:spcBef>
                <a:spcPts val="600"/>
              </a:spcBef>
              <a:defRPr sz="72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  <a:endParaRPr lang="en-GB" dirty="0"/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3E733497-6257-4993-93E9-2B7C1C253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89888" y="1984248"/>
            <a:ext cx="1289304" cy="292608"/>
          </a:xfrm>
          <a:ln>
            <a:solidFill>
              <a:schemeClr val="bg1"/>
            </a:solidFill>
          </a:ln>
        </p:spPr>
        <p:txBody>
          <a:bodyPr anchor="ctr" anchorCtr="1"/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Section #</a:t>
            </a:r>
          </a:p>
        </p:txBody>
      </p:sp>
    </p:spTree>
    <p:extLst>
      <p:ext uri="{BB962C8B-B14F-4D97-AF65-F5344CB8AC3E}">
        <p14:creationId xmlns:p14="http://schemas.microsoft.com/office/powerpoint/2010/main" val="1201637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277">
          <p15:clr>
            <a:srgbClr val="FBAE40"/>
          </p15:clr>
        </p15:guide>
        <p15:guide id="3" pos="894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Blue # Imag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110FC-233B-46DC-BDC6-8797C6A74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7242E-AB96-4A19-A80E-6E96928444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117336" y="2024704"/>
            <a:ext cx="5498401" cy="1440000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Enter section summary text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22E76-A9B3-4ED0-B937-823E41174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03F808C-D3AB-4776-A14D-9CAC37CB4B89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1EB5-680A-4F3C-87A7-6448CE42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B2E78-BA8B-474B-A177-459DC4DFE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338" y="3761994"/>
            <a:ext cx="5498554" cy="1143000"/>
          </a:xfrm>
        </p:spPr>
        <p:txBody>
          <a:bodyPr anchor="t" anchorCtr="0"/>
          <a:lstStyle>
            <a:lvl1pPr>
              <a:spcBef>
                <a:spcPts val="600"/>
              </a:spcBef>
              <a:defRPr sz="44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  <a:endParaRPr lang="en-GB" dirty="0"/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3E733497-6257-4993-93E9-2B7C1C253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7008" y="1670050"/>
            <a:ext cx="4178808" cy="3708400"/>
          </a:xfrm>
          <a:ln>
            <a:noFill/>
          </a:ln>
        </p:spPr>
        <p:txBody>
          <a:bodyPr anchor="b" anchorCtr="0"/>
          <a:lstStyle>
            <a:lvl1pPr marL="0" indent="0">
              <a:lnSpc>
                <a:spcPts val="24400"/>
              </a:lnSpc>
              <a:spcBef>
                <a:spcPts val="0"/>
              </a:spcBef>
              <a:buNone/>
              <a:defRPr lang="en-US" sz="24400" kern="1200" dirty="0" smtClean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B18F004-78E6-4C3F-A271-4E2E7571BD0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5596128" cy="6858000"/>
          </a:xfrm>
        </p:spPr>
        <p:txBody>
          <a:bodyPr anchor="ctr" anchorCtr="1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  <a:br>
              <a:rPr lang="en-GB" dirty="0"/>
            </a:br>
            <a:r>
              <a:rPr lang="en-GB" dirty="0"/>
              <a:t>then send to back</a:t>
            </a:r>
          </a:p>
        </p:txBody>
      </p:sp>
    </p:spTree>
    <p:extLst>
      <p:ext uri="{BB962C8B-B14F-4D97-AF65-F5344CB8AC3E}">
        <p14:creationId xmlns:p14="http://schemas.microsoft.com/office/powerpoint/2010/main" val="20165868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277">
          <p15:clr>
            <a:srgbClr val="FBAE40"/>
          </p15:clr>
        </p15:guide>
        <p15:guide id="3" pos="894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Blue #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110FC-233B-46DC-BDC6-8797C6A74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CFFFFF-5409-4152-B7FE-799A2E7BA141}"/>
              </a:ext>
            </a:extLst>
          </p:cNvPr>
          <p:cNvCxnSpPr>
            <a:cxnSpLocks/>
          </p:cNvCxnSpPr>
          <p:nvPr userDrawn="1"/>
        </p:nvCxnSpPr>
        <p:spPr>
          <a:xfrm>
            <a:off x="457200" y="5230800"/>
            <a:ext cx="117348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7242E-AB96-4A19-A80E-6E969284445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117336" y="2024704"/>
            <a:ext cx="5498401" cy="1440000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Enter section summary text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22E76-A9B3-4ED0-B937-823E41174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8CA5E0-55B6-45D6-B705-526A2EDA6922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91EB5-680A-4F3C-87A7-6448CE42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B2E78-BA8B-474B-A177-459DC4DFE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338" y="3761994"/>
            <a:ext cx="5498554" cy="1143000"/>
          </a:xfrm>
        </p:spPr>
        <p:txBody>
          <a:bodyPr anchor="t" anchorCtr="0"/>
          <a:lstStyle>
            <a:lvl1pPr>
              <a:spcBef>
                <a:spcPts val="600"/>
              </a:spcBef>
              <a:defRPr sz="44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  <a:endParaRPr lang="en-GB" dirty="0"/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3E733497-6257-4993-93E9-2B7C1C253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7008" y="1670050"/>
            <a:ext cx="4178808" cy="3708400"/>
          </a:xfrm>
          <a:ln>
            <a:noFill/>
          </a:ln>
        </p:spPr>
        <p:txBody>
          <a:bodyPr anchor="b" anchorCtr="0"/>
          <a:lstStyle>
            <a:lvl1pPr marL="0" indent="0">
              <a:lnSpc>
                <a:spcPts val="24400"/>
              </a:lnSpc>
              <a:spcBef>
                <a:spcPts val="0"/>
              </a:spcBef>
              <a:buNone/>
              <a:defRPr lang="en-US" sz="24400" kern="1200" dirty="0" smtClean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8047537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277">
          <p15:clr>
            <a:srgbClr val="FBAE40"/>
          </p15:clr>
        </p15:guide>
        <p15:guide id="3" pos="894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of Presentation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C3EAE-D319-4434-B1CC-B249D9A9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6237" y="910336"/>
            <a:ext cx="4890451" cy="612648"/>
          </a:xfrm>
        </p:spPr>
        <p:txBody>
          <a:bodyPr/>
          <a:lstStyle>
            <a:lvl1pPr>
              <a:spcBef>
                <a:spcPts val="1000"/>
              </a:spcBef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Enter end of presentation information notes here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01F60-EA2E-4433-A033-9FB2917B6A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705602" y="1685925"/>
            <a:ext cx="4890451" cy="316800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>
                <a:solidFill>
                  <a:schemeClr val="bg1"/>
                </a:solidFill>
              </a:defRPr>
            </a:lvl1pPr>
            <a:lvl2pPr marL="270000" indent="-270000">
              <a:lnSpc>
                <a:spcPct val="90000"/>
              </a:lnSpc>
              <a:buClr>
                <a:schemeClr val="bg1"/>
              </a:buClr>
              <a:defRPr sz="1100">
                <a:solidFill>
                  <a:schemeClr val="bg1"/>
                </a:solidFill>
              </a:defRPr>
            </a:lvl2pPr>
            <a:lvl3pPr marL="540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 marL="918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1278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70A4BCB-EF91-48F7-A5CA-DA38954719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05600" y="498475"/>
            <a:ext cx="4500000" cy="261937"/>
          </a:xfrm>
        </p:spPr>
        <p:txBody>
          <a:bodyPr/>
          <a:lstStyle>
            <a:lvl1pPr marL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defRPr lang="en-US" sz="900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Enter contact here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766679-CE9C-4787-BBF0-AACEA6F92F72}"/>
              </a:ext>
            </a:extLst>
          </p:cNvPr>
          <p:cNvCxnSpPr>
            <a:cxnSpLocks/>
          </p:cNvCxnSpPr>
          <p:nvPr userDrawn="1"/>
        </p:nvCxnSpPr>
        <p:spPr>
          <a:xfrm>
            <a:off x="6705600" y="6380163"/>
            <a:ext cx="5486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D4D46F8-B7CA-4481-8859-F4D5D18B740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025896" cy="3355848"/>
          </a:xfrm>
        </p:spPr>
        <p:txBody>
          <a:bodyPr anchor="ctr" anchorCtr="1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F847508-A893-4380-81AE-F6133FD0E4B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3502152"/>
            <a:ext cx="6025896" cy="3355848"/>
          </a:xfrm>
        </p:spPr>
        <p:txBody>
          <a:bodyPr anchor="ctr" anchorCtr="1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7470A4F-4FFB-4861-8631-15BBBAB5FE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638634" y="5181599"/>
            <a:ext cx="2016503" cy="777433"/>
          </a:xfrm>
        </p:spPr>
        <p:txBody>
          <a:bodyPr anchor="ctr" anchorCtr="1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logo</a:t>
            </a:r>
          </a:p>
        </p:txBody>
      </p:sp>
    </p:spTree>
    <p:extLst>
      <p:ext uri="{BB962C8B-B14F-4D97-AF65-F5344CB8AC3E}">
        <p14:creationId xmlns:p14="http://schemas.microsoft.com/office/powerpoint/2010/main" val="1294113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573">
          <p15:clr>
            <a:srgbClr val="FBAE40"/>
          </p15:clr>
        </p15:guide>
        <p15:guide id="2" pos="582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of Presentation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C3EAE-D319-4434-B1CC-B249D9A9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910336"/>
            <a:ext cx="5230368" cy="612648"/>
          </a:xfrm>
        </p:spPr>
        <p:txBody>
          <a:bodyPr/>
          <a:lstStyle>
            <a:lvl1pPr>
              <a:spcBef>
                <a:spcPts val="1000"/>
              </a:spcBef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Enter end of presentation information notes here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01F60-EA2E-4433-A033-9FB2917B6A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93725" y="1685925"/>
            <a:ext cx="5230368" cy="324000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>
                <a:solidFill>
                  <a:schemeClr val="bg1"/>
                </a:solidFill>
              </a:defRPr>
            </a:lvl1pPr>
            <a:lvl2pPr marL="270000" indent="-270000">
              <a:lnSpc>
                <a:spcPct val="90000"/>
              </a:lnSpc>
              <a:buClr>
                <a:schemeClr val="bg1"/>
              </a:buClr>
              <a:defRPr sz="1100">
                <a:solidFill>
                  <a:schemeClr val="bg1"/>
                </a:solidFill>
              </a:defRPr>
            </a:lvl2pPr>
            <a:lvl3pPr marL="540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 marL="918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1278000" indent="-180000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70A4BCB-EF91-48F7-A5CA-DA38954719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3723" y="498475"/>
            <a:ext cx="5230368" cy="261937"/>
          </a:xfrm>
        </p:spPr>
        <p:txBody>
          <a:bodyPr/>
          <a:lstStyle>
            <a:lvl1pPr marL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defRPr lang="en-US" sz="900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Enter contact here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766679-CE9C-4787-BBF0-AACEA6F92F72}"/>
              </a:ext>
            </a:extLst>
          </p:cNvPr>
          <p:cNvCxnSpPr>
            <a:cxnSpLocks/>
          </p:cNvCxnSpPr>
          <p:nvPr userDrawn="1"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267A736-1298-4A46-87D1-2E47639ED07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58386" y="5181600"/>
            <a:ext cx="2013529" cy="776287"/>
          </a:xfrm>
        </p:spPr>
        <p:txBody>
          <a:bodyPr anchor="ctr" anchorCtr="1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on Icon</a:t>
            </a:r>
            <a:br>
              <a:rPr lang="en-GB" dirty="0"/>
            </a:br>
            <a:r>
              <a:rPr lang="en-GB" dirty="0"/>
              <a:t>to insert logo</a:t>
            </a:r>
          </a:p>
        </p:txBody>
      </p:sp>
    </p:spTree>
    <p:extLst>
      <p:ext uri="{BB962C8B-B14F-4D97-AF65-F5344CB8AC3E}">
        <p14:creationId xmlns:p14="http://schemas.microsoft.com/office/powerpoint/2010/main" val="2044273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573">
          <p15:clr>
            <a:srgbClr val="FBAE40"/>
          </p15:clr>
        </p15:guide>
        <p15:guide id="2" pos="582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E8754-7D65-4257-AF0A-B243DC1BEB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724" y="894212"/>
            <a:ext cx="11002964" cy="551208"/>
          </a:xfrm>
        </p:spPr>
        <p:txBody>
          <a:bodyPr/>
          <a:lstStyle/>
          <a:p>
            <a:r>
              <a:rPr lang="en-US" dirty="0"/>
              <a:t>Enter slide title here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0C96D-03D0-4B85-B6D0-EEFE3D53022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3724" y="1623943"/>
            <a:ext cx="5184000" cy="363523"/>
          </a:xfrm>
        </p:spPr>
        <p:txBody>
          <a:bodyPr anchor="t" anchorCtr="0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Enter slide sub-heading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15F399-D8F9-4B56-A780-F523D3104E1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93724" y="2043808"/>
            <a:ext cx="5184000" cy="368458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AAA0E5-BA23-4307-A41B-A6E5C11A77C2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13500" y="1623943"/>
            <a:ext cx="5183188" cy="363523"/>
          </a:xfrm>
        </p:spPr>
        <p:txBody>
          <a:bodyPr anchor="t" anchorCtr="0"/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Enter slide sub-heading here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53082-F4F9-4DFD-B42A-451A32552B1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13500" y="2043809"/>
            <a:ext cx="5183188" cy="3684588"/>
          </a:xfrm>
        </p:spPr>
        <p:txBody>
          <a:bodyPr/>
          <a:lstStyle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4F3ABA-D34C-4946-86AA-BFC87C32B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FD0A6-672F-4488-939E-CAA35979448E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7761B2-E4CD-4FB0-8364-171E494F6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DD2FE3-8CF6-4B22-9E71-761CD86D7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F003512-D264-4CFD-B8C3-9DFF0881D4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3725" y="5803556"/>
            <a:ext cx="11002963" cy="434975"/>
          </a:xfrm>
        </p:spPr>
        <p:txBody>
          <a:bodyPr anchor="b" anchorCtr="0"/>
          <a:lstStyle>
            <a:lvl1pPr algn="ctr"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D4B9486-EC91-483D-82A7-3AD23C348F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21613" y="6515098"/>
            <a:ext cx="3775075" cy="185737"/>
          </a:xfrm>
        </p:spPr>
        <p:txBody>
          <a:bodyPr anchor="b" anchorCtr="0"/>
          <a:lstStyle>
            <a:lvl1pPr marL="0" algn="r" defTabSz="914400" rtl="0" eaLnBrk="1" latinLnBrk="0" hangingPunct="1">
              <a:defRPr lang="en-GB" sz="800" i="1" kern="12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Enter Source text here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50886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format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D2A6-36E4-4CCF-A740-B1281B3EE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725" y="866775"/>
            <a:ext cx="3932237" cy="1066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C0D1FC-A2FB-488F-AC48-06A033A6D12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413500" cy="4873625"/>
          </a:xfrm>
        </p:spPr>
        <p:txBody>
          <a:bodyPr anchor="ctr" anchorCtr="1"/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on Icon 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8CC4B0-10C2-4F73-ABB6-C8FF89194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3725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8679B-C154-44B9-A3F9-2864C0308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601B0-1AD5-4E49-916B-1D03C57D3155}" type="datetime3">
              <a:rPr lang="en-US" smtClean="0"/>
              <a:t>23 October 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27A9E-F586-4690-A65A-445235AB0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74715B-8635-4B57-9671-8C70EACA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865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Vers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80A3D2-2B4B-451A-B645-A9FD46760FA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on Icon 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41A5A5-B687-48E8-B065-08A8A531E3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5653032"/>
            <a:ext cx="8215311" cy="618631"/>
          </a:xfrm>
        </p:spPr>
        <p:txBody>
          <a:bodyPr anchor="b"/>
          <a:lstStyle>
            <a:lvl1pPr algn="l">
              <a:spcBef>
                <a:spcPts val="1000"/>
              </a:spcBef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Enter title of presentation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5D41F3-061D-4AC9-AC61-53FD11E07E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4361" y="772612"/>
            <a:ext cx="8215311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Enter sub-title of presentation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4ADE8-90B4-4AEE-9F77-444D562882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4360" y="5333751"/>
            <a:ext cx="2743200" cy="172893"/>
          </a:xfrm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fld id="{51E87061-529F-4663-B6E8-3508B6EC3352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958EF-740B-4264-B0FA-9C82E6E9F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5" y="6494869"/>
            <a:ext cx="4114800" cy="172893"/>
          </a:xfrm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2DB04-EAD7-4771-BF6D-287D935D5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F7ACF60-925D-4D2E-85C8-1A15C656BDF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372600" y="5376672"/>
            <a:ext cx="2249424" cy="1106424"/>
          </a:xfrm>
        </p:spPr>
        <p:txBody>
          <a:bodyPr anchor="ctr" anchorCtr="1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Click on Icon </a:t>
            </a:r>
            <a:br>
              <a:rPr lang="en-GB" dirty="0"/>
            </a:br>
            <a:r>
              <a:rPr lang="en-GB" dirty="0"/>
              <a:t>and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431310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Vers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980A3D2-2B4B-451A-B645-A9FD46760FA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48288" y="0"/>
            <a:ext cx="6843712" cy="685800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GB" dirty="0"/>
              <a:t>Click on Icon 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41A5A5-B687-48E8-B065-08A8A531E3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2580528"/>
            <a:ext cx="4662000" cy="618631"/>
          </a:xfrm>
        </p:spPr>
        <p:txBody>
          <a:bodyPr anchor="b"/>
          <a:lstStyle>
            <a:lvl1pPr algn="l">
              <a:spcBef>
                <a:spcPts val="1000"/>
              </a:spcBef>
              <a:defRPr sz="3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Enter title of presentation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5D41F3-061D-4AC9-AC61-53FD11E07E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4361" y="3368492"/>
            <a:ext cx="4662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Enter sub-title of presentation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4ADE8-90B4-4AEE-9F77-444D562882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4360" y="460520"/>
            <a:ext cx="2743200" cy="172893"/>
          </a:xfrm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tx1"/>
                </a:solidFill>
              </a:defRPr>
            </a:lvl1pPr>
          </a:lstStyle>
          <a:p>
            <a:fld id="{2AF8E934-7DC1-4EDA-B1F1-126F6DCD9E19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958EF-740B-4264-B0FA-9C82E6E9F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3725" y="6494869"/>
            <a:ext cx="4114800" cy="172893"/>
          </a:xfrm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2DB04-EAD7-4771-BF6D-287D935D5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F7ACF60-925D-4D2E-85C8-1A15C656BDF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8160" y="5249068"/>
            <a:ext cx="2552400" cy="975600"/>
          </a:xfrm>
        </p:spPr>
        <p:txBody>
          <a:bodyPr anchor="ctr" anchorCtr="1"/>
          <a:lstStyle>
            <a:lvl1pPr marL="0" indent="0" algn="ctr">
              <a:buNone/>
              <a:defRPr sz="1600"/>
            </a:lvl1pPr>
          </a:lstStyle>
          <a:p>
            <a:r>
              <a:rPr lang="en-GB" dirty="0"/>
              <a:t>Click on Icon </a:t>
            </a:r>
            <a:br>
              <a:rPr lang="en-GB" dirty="0"/>
            </a:br>
            <a:r>
              <a:rPr lang="en-GB" dirty="0"/>
              <a:t>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129635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C6F8-D820-456F-9602-4DE296BE2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Enter slide title here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F6829-8A5C-40DA-8641-B6D072CE588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2E68B-704B-4498-AD62-CC8BEED8D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BB1F4-169F-498D-BCCF-B4E98C87763D}" type="datetime3">
              <a:rPr lang="en-US" smtClean="0"/>
              <a:t>23 October 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7028F-3D0F-4C84-B321-C0A64DE68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978C9-5987-4514-B7AD-08543EC7E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3470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Grey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C6F8-D820-456F-9602-4DE296BE26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Enter slide title here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F6829-8A5C-40DA-8641-B6D072CE588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buClr>
                <a:srgbClr val="424445"/>
              </a:buClr>
              <a:defRPr>
                <a:solidFill>
                  <a:srgbClr val="424445"/>
                </a:solidFill>
              </a:defRPr>
            </a:lvl2pPr>
            <a:lvl3pPr>
              <a:buClr>
                <a:srgbClr val="75787B"/>
              </a:buClr>
              <a:defRPr>
                <a:solidFill>
                  <a:srgbClr val="75787B"/>
                </a:solidFill>
              </a:defRPr>
            </a:lvl3pPr>
            <a:lvl4pPr>
              <a:buClr>
                <a:srgbClr val="75787B"/>
              </a:buClr>
              <a:defRPr>
                <a:solidFill>
                  <a:srgbClr val="75787B"/>
                </a:solidFill>
              </a:defRPr>
            </a:lvl4pPr>
            <a:lvl5pPr>
              <a:buClr>
                <a:srgbClr val="75787B"/>
              </a:buClr>
              <a:defRPr>
                <a:solidFill>
                  <a:srgbClr val="75787B"/>
                </a:solidFill>
              </a:defRPr>
            </a:lvl5pPr>
          </a:lstStyle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2E68B-704B-4498-AD62-CC8BEED8D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B5339-4891-4520-816F-E6B95A47DF1D}" type="datetime3">
              <a:rPr lang="en-US" smtClean="0"/>
              <a:t>23 October 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7028F-3D0F-4C84-B321-C0A64DE68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978C9-5987-4514-B7AD-08543EC7E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550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C3EAE-D319-4434-B1CC-B249D9A9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Enter slide title here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01F60-EA2E-4433-A033-9FB2917B6A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93725" y="1638299"/>
            <a:ext cx="5184000" cy="4550400"/>
          </a:xfrm>
        </p:spPr>
        <p:txBody>
          <a:bodyPr/>
          <a:lstStyle/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91319B-632F-4CFF-AF3D-1323B370D2D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12707" y="1638300"/>
            <a:ext cx="5184000" cy="4550400"/>
          </a:xfrm>
        </p:spPr>
        <p:txBody>
          <a:bodyPr/>
          <a:lstStyle/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F3F0B-0ADE-4AE0-AE8A-40C91A54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8084-B5D1-4C29-BAB4-A2E4B5534F9F}" type="datetime3">
              <a:rPr lang="en-US" smtClean="0"/>
              <a:t>23 October 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02BB2-9461-4B04-8479-9171A0BB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8224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(Grey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C3EAE-D319-4434-B1CC-B249D9A9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Enter slide title here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01F60-EA2E-4433-A033-9FB2917B6A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93725" y="1638299"/>
            <a:ext cx="5184000" cy="4550400"/>
          </a:xfrm>
        </p:spPr>
        <p:txBody>
          <a:bodyPr/>
          <a:lstStyle>
            <a:lvl2pPr>
              <a:buClr>
                <a:srgbClr val="424445"/>
              </a:buClr>
              <a:defRPr>
                <a:solidFill>
                  <a:srgbClr val="424445"/>
                </a:solidFill>
              </a:defRPr>
            </a:lvl2pPr>
            <a:lvl3pPr>
              <a:buClr>
                <a:srgbClr val="75787B"/>
              </a:buClr>
              <a:defRPr>
                <a:solidFill>
                  <a:srgbClr val="75787B"/>
                </a:solidFill>
              </a:defRPr>
            </a:lvl3pPr>
            <a:lvl4pPr>
              <a:buClr>
                <a:srgbClr val="75787B"/>
              </a:buClr>
              <a:defRPr>
                <a:solidFill>
                  <a:srgbClr val="75787B"/>
                </a:solidFill>
              </a:defRPr>
            </a:lvl4pPr>
            <a:lvl5pPr>
              <a:buClr>
                <a:srgbClr val="75787B"/>
              </a:buClr>
              <a:defRPr>
                <a:solidFill>
                  <a:srgbClr val="75787B"/>
                </a:solidFill>
              </a:defRPr>
            </a:lvl5pPr>
          </a:lstStyle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91319B-632F-4CFF-AF3D-1323B370D2D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12707" y="1638300"/>
            <a:ext cx="5184000" cy="4550400"/>
          </a:xfrm>
        </p:spPr>
        <p:txBody>
          <a:bodyPr/>
          <a:lstStyle>
            <a:lvl2pPr>
              <a:buClr>
                <a:srgbClr val="424445"/>
              </a:buClr>
              <a:defRPr>
                <a:solidFill>
                  <a:srgbClr val="424445"/>
                </a:solidFill>
              </a:defRPr>
            </a:lvl2pPr>
            <a:lvl3pPr>
              <a:buClr>
                <a:srgbClr val="75787B"/>
              </a:buClr>
              <a:defRPr>
                <a:solidFill>
                  <a:srgbClr val="75787B"/>
                </a:solidFill>
              </a:defRPr>
            </a:lvl3pPr>
            <a:lvl4pPr>
              <a:buClr>
                <a:srgbClr val="75787B"/>
              </a:buClr>
              <a:defRPr>
                <a:solidFill>
                  <a:srgbClr val="75787B"/>
                </a:solidFill>
              </a:defRPr>
            </a:lvl4pPr>
            <a:lvl5pPr>
              <a:buClr>
                <a:srgbClr val="75787B"/>
              </a:buClr>
              <a:defRPr>
                <a:solidFill>
                  <a:srgbClr val="75787B"/>
                </a:solidFill>
              </a:defRPr>
            </a:lvl5pPr>
          </a:lstStyle>
          <a:p>
            <a:pPr lvl="0"/>
            <a:r>
              <a:rPr lang="en-US" dirty="0"/>
              <a:t>Enter body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F3F0B-0ADE-4AE0-AE8A-40C91A54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00B73-9620-4C71-8D5A-EE47C794D229}" type="datetime3">
              <a:rPr lang="en-US" smtClean="0"/>
              <a:t>23 October 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02BB2-9461-4B04-8479-9171A0BB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SECTION NUMBER – SECTION TITLE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2B392-EDC1-40C7-B01A-375C57D4A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03B71-4913-4FB0-92F2-29A7E1C1B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02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hidden="1">
            <a:extLst>
              <a:ext uri="{FF2B5EF4-FFF2-40B4-BE49-F238E27FC236}">
                <a16:creationId xmlns:a16="http://schemas.microsoft.com/office/drawing/2014/main" id="{7FBEF12F-AFF8-48EB-810C-B7CEAC729D7C}"/>
              </a:ext>
            </a:extLst>
          </p:cNvPr>
          <p:cNvPicPr>
            <a:picLocks noChangeAspect="1"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8860E9-FCBF-4646-B35F-5BF4DE692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724" y="894212"/>
            <a:ext cx="11002963" cy="55120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6C902-F6A1-417A-8191-F338B05A6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3724" y="1638297"/>
            <a:ext cx="11002963" cy="45497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ECEB7-DB3E-4E62-BB73-CFCF18BBB7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93725" y="6548582"/>
            <a:ext cx="2870338" cy="17289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ct val="90000"/>
              </a:lnSpc>
              <a:spcBef>
                <a:spcPts val="1000"/>
              </a:spcBef>
              <a:defRPr sz="1200">
                <a:solidFill>
                  <a:schemeClr val="tx1"/>
                </a:solidFill>
              </a:defRPr>
            </a:lvl1pPr>
          </a:lstStyle>
          <a:p>
            <a:fld id="{346E03B0-E899-44C8-8852-01E5B882C707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9CB4F-DB6F-4D83-9825-7A9798CDC4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3724" y="497831"/>
            <a:ext cx="5502275" cy="17289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ct val="90000"/>
              </a:lnSpc>
              <a:spcBef>
                <a:spcPts val="1000"/>
              </a:spcBef>
              <a:defRPr sz="9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SECTION NUMBER – SECTION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A4DC0-013B-4E86-825B-E67496C44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6687" y="497831"/>
            <a:ext cx="360000" cy="17289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ct val="90000"/>
              </a:lnSpc>
              <a:spcBef>
                <a:spcPts val="1000"/>
              </a:spcBef>
              <a:defRPr sz="900">
                <a:solidFill>
                  <a:srgbClr val="75787B"/>
                </a:solidFill>
              </a:defRPr>
            </a:lvl1pPr>
          </a:lstStyle>
          <a:p>
            <a:fld id="{08C03B71-4913-4FB0-92F2-29A7E1C1BD99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4B5C7AD-4E1A-4C94-A4B7-AD2D8BF6250B}"/>
              </a:ext>
            </a:extLst>
          </p:cNvPr>
          <p:cNvCxnSpPr>
            <a:cxnSpLocks/>
          </p:cNvCxnSpPr>
          <p:nvPr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rgbClr val="A7A7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hidden="1">
            <a:extLst>
              <a:ext uri="{FF2B5EF4-FFF2-40B4-BE49-F238E27FC236}">
                <a16:creationId xmlns:a16="http://schemas.microsoft.com/office/drawing/2014/main" id="{9BADA4DC-46F2-429C-9602-5C912B55FE8A}"/>
              </a:ext>
            </a:extLst>
          </p:cNvPr>
          <p:cNvPicPr>
            <a:picLocks noChangeAspect="1"/>
          </p:cNvPicPr>
          <p:nvPr userDrawn="1"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B3B9A19-CDE8-41D7-8D67-05D6AEAB40EA}"/>
              </a:ext>
            </a:extLst>
          </p:cNvPr>
          <p:cNvCxnSpPr>
            <a:cxnSpLocks/>
          </p:cNvCxnSpPr>
          <p:nvPr userDrawn="1"/>
        </p:nvCxnSpPr>
        <p:spPr>
          <a:xfrm>
            <a:off x="593725" y="6380163"/>
            <a:ext cx="11598275" cy="0"/>
          </a:xfrm>
          <a:prstGeom prst="line">
            <a:avLst/>
          </a:prstGeom>
          <a:ln w="12700">
            <a:solidFill>
              <a:srgbClr val="7578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66B9DC5-FA95-4B8E-9461-1BE0BB2B5080}"/>
              </a:ext>
            </a:extLst>
          </p:cNvPr>
          <p:cNvSpPr txBox="1"/>
          <p:nvPr userDrawn="1"/>
        </p:nvSpPr>
        <p:spPr>
          <a:xfrm>
            <a:off x="5330982" y="6529190"/>
            <a:ext cx="1530036" cy="17183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GB" sz="1200" b="0" i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Company Private</a:t>
            </a:r>
          </a:p>
        </p:txBody>
      </p:sp>
    </p:spTree>
    <p:extLst>
      <p:ext uri="{BB962C8B-B14F-4D97-AF65-F5344CB8AC3E}">
        <p14:creationId xmlns:p14="http://schemas.microsoft.com/office/powerpoint/2010/main" val="1103392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702" r:id="rId7"/>
    <p:sldLayoutId id="2147483672" r:id="rId8"/>
    <p:sldLayoutId id="2147483703" r:id="rId9"/>
    <p:sldLayoutId id="2147483700" r:id="rId10"/>
    <p:sldLayoutId id="2147483701" r:id="rId11"/>
    <p:sldLayoutId id="2147483674" r:id="rId12"/>
    <p:sldLayoutId id="2147483675" r:id="rId13"/>
    <p:sldLayoutId id="2147483687" r:id="rId14"/>
    <p:sldLayoutId id="2147483688" r:id="rId15"/>
    <p:sldLayoutId id="2147483689" r:id="rId16"/>
    <p:sldLayoutId id="2147483691" r:id="rId17"/>
    <p:sldLayoutId id="2147483692" r:id="rId18"/>
    <p:sldLayoutId id="2147483704" r:id="rId19"/>
    <p:sldLayoutId id="2147483705" r:id="rId20"/>
    <p:sldLayoutId id="2147483706" r:id="rId21"/>
    <p:sldLayoutId id="2147483690" r:id="rId22"/>
    <p:sldLayoutId id="2147483676" r:id="rId23"/>
    <p:sldLayoutId id="2147483695" r:id="rId24"/>
    <p:sldLayoutId id="2147483696" r:id="rId25"/>
    <p:sldLayoutId id="2147483697" r:id="rId26"/>
    <p:sldLayoutId id="2147483698" r:id="rId27"/>
    <p:sldLayoutId id="2147483671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93" r:id="rId36"/>
    <p:sldLayoutId id="2147483694" r:id="rId37"/>
    <p:sldLayoutId id="2147483673" r:id="rId38"/>
    <p:sldLayoutId id="2147483677" r:id="rId39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7200" indent="-3672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Century Gothic" panose="020B0502020202020204" pitchFamily="34" charset="0"/>
        <a:buChar char="—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0800" indent="-183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4400" indent="-183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183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pos="4226" userDrawn="1">
          <p15:clr>
            <a:srgbClr val="F26B43"/>
          </p15:clr>
        </p15:guide>
        <p15:guide id="5" pos="374" userDrawn="1">
          <p15:clr>
            <a:srgbClr val="F26B43"/>
          </p15:clr>
        </p15:guide>
        <p15:guide id="6" pos="7305" userDrawn="1">
          <p15:clr>
            <a:srgbClr val="F26B43"/>
          </p15:clr>
        </p15:guide>
        <p15:guide id="8" orient="horz" pos="728" userDrawn="1">
          <p15:clr>
            <a:srgbClr val="F26B43"/>
          </p15:clr>
        </p15:guide>
        <p15:guide id="9" orient="horz" pos="3899" userDrawn="1">
          <p15:clr>
            <a:srgbClr val="F26B43"/>
          </p15:clr>
        </p15:guide>
        <p15:guide id="10" orient="horz" pos="4206" userDrawn="1">
          <p15:clr>
            <a:srgbClr val="F26B43"/>
          </p15:clr>
        </p15:guide>
        <p15:guide id="11" orient="horz" pos="374" userDrawn="1">
          <p15:clr>
            <a:srgbClr val="F26B43"/>
          </p15:clr>
        </p15:guide>
        <p15:guide id="12" orient="horz" pos="1155" userDrawn="1">
          <p15:clr>
            <a:srgbClr val="F26B43"/>
          </p15:clr>
        </p15:guide>
        <p15:guide id="13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4.m4a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4" Type="http://schemas.openxmlformats.org/officeDocument/2006/relationships/audio" Target="../media/media4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ubtitle 25">
            <a:extLst>
              <a:ext uri="{FF2B5EF4-FFF2-40B4-BE49-F238E27FC236}">
                <a16:creationId xmlns:a16="http://schemas.microsoft.com/office/drawing/2014/main" id="{44FE5622-F4FF-416E-9431-1846F67BB3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1195" y="3787679"/>
            <a:ext cx="4968240" cy="852482"/>
          </a:xfrm>
        </p:spPr>
        <p:txBody>
          <a:bodyPr/>
          <a:lstStyle/>
          <a:p>
            <a:r>
              <a:rPr lang="en-GB" sz="1800" dirty="0">
                <a:solidFill>
                  <a:schemeClr val="tx2"/>
                </a:solidFill>
              </a:rPr>
              <a:t>Sadie Harper</a:t>
            </a:r>
          </a:p>
          <a:p>
            <a:r>
              <a:rPr lang="en-GB" sz="1800" dirty="0">
                <a:solidFill>
                  <a:schemeClr val="tx2"/>
                </a:solidFill>
              </a:rPr>
              <a:t>DSC680-T301 Applied Data Science (2231-1)</a:t>
            </a:r>
          </a:p>
          <a:p>
            <a:endParaRPr lang="en-GB" sz="1800" dirty="0">
              <a:solidFill>
                <a:schemeClr val="tx2"/>
              </a:solidFill>
            </a:endParaRP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D11F3AC0-BDA2-4DFC-9335-A53F05D393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01195" y="184970"/>
            <a:ext cx="2743200" cy="172893"/>
          </a:xfrm>
        </p:spPr>
        <p:txBody>
          <a:bodyPr/>
          <a:lstStyle/>
          <a:p>
            <a:fld id="{C204C3F9-B162-48D4-8EDC-82AEB2BC9BAA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70BCF75-E27C-40D0-998F-CEE10213D3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196" y="1996334"/>
            <a:ext cx="4853036" cy="1564750"/>
          </a:xfrm>
        </p:spPr>
        <p:txBody>
          <a:bodyPr/>
          <a:lstStyle/>
          <a:p>
            <a:r>
              <a:rPr lang="en-US" dirty="0"/>
              <a:t>Spotify Playlist Recommendation System</a:t>
            </a:r>
          </a:p>
        </p:txBody>
      </p:sp>
      <p:pic>
        <p:nvPicPr>
          <p:cNvPr id="1036" name="Picture 12" descr="spotify icon, spotify logo, spotify symbol logo set 6642199 Vector Art at  Vecteezy">
            <a:extLst>
              <a:ext uri="{FF2B5EF4-FFF2-40B4-BE49-F238E27FC236}">
                <a16:creationId xmlns:a16="http://schemas.microsoft.com/office/drawing/2014/main" id="{4C23F929-D403-4891-9700-18C543620E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8" t="2845" r="3125" b="2884"/>
          <a:stretch/>
        </p:blipFill>
        <p:spPr bwMode="auto">
          <a:xfrm>
            <a:off x="5369240" y="0"/>
            <a:ext cx="68227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1449D0-1E8F-43A7-9F1B-DB5471E9D4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49708" y="3109949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25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09"/>
    </mc:Choice>
    <mc:Fallback>
      <p:transition spd="slow" advTm="9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  <a:alpha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9EB64CC9-434C-4A9E-8407-5F6E05CF8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3725" y="6548582"/>
            <a:ext cx="2870338" cy="172893"/>
          </a:xfrm>
        </p:spPr>
        <p:txBody>
          <a:bodyPr/>
          <a:lstStyle/>
          <a:p>
            <a:fld id="{447EF172-3D16-4892-8382-9411A6D0A756}" type="datetime3">
              <a:rPr lang="en-US" smtClean="0"/>
              <a:t>23 October 2022</a:t>
            </a:fld>
            <a:endParaRPr lang="en-GB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2EAD69E-C60F-40A6-BFA2-F9BC242564AF}"/>
              </a:ext>
            </a:extLst>
          </p:cNvPr>
          <p:cNvSpPr txBox="1">
            <a:spLocks/>
          </p:cNvSpPr>
          <p:nvPr/>
        </p:nvSpPr>
        <p:spPr>
          <a:xfrm>
            <a:off x="593724" y="867578"/>
            <a:ext cx="11002964" cy="36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3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/>
              <a:t>AGENDA</a:t>
            </a:r>
          </a:p>
        </p:txBody>
      </p:sp>
      <p:graphicFrame>
        <p:nvGraphicFramePr>
          <p:cNvPr id="13" name="Table 7">
            <a:extLst>
              <a:ext uri="{FF2B5EF4-FFF2-40B4-BE49-F238E27FC236}">
                <a16:creationId xmlns:a16="http://schemas.microsoft.com/office/drawing/2014/main" id="{E7063A1B-FCEA-4ED4-8C53-5C5B77F488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5117830"/>
              </p:ext>
            </p:extLst>
          </p:nvPr>
        </p:nvGraphicFramePr>
        <p:xfrm>
          <a:off x="593723" y="1330102"/>
          <a:ext cx="11002962" cy="49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1667">
                  <a:extLst>
                    <a:ext uri="{9D8B030D-6E8A-4147-A177-3AD203B41FA5}">
                      <a16:colId xmlns:a16="http://schemas.microsoft.com/office/drawing/2014/main" val="4157650832"/>
                    </a:ext>
                  </a:extLst>
                </a:gridCol>
                <a:gridCol w="9761295">
                  <a:extLst>
                    <a:ext uri="{9D8B030D-6E8A-4147-A177-3AD203B41FA5}">
                      <a16:colId xmlns:a16="http://schemas.microsoft.com/office/drawing/2014/main" val="3340258009"/>
                    </a:ext>
                  </a:extLst>
                </a:gridCol>
              </a:tblGrid>
              <a:tr h="82296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3000"/>
                        </a:lnSpc>
                      </a:pPr>
                      <a:r>
                        <a:rPr lang="en-GB" sz="29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 marL="18404" marR="18404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  <a:spcAft>
                          <a:spcPts val="1000"/>
                        </a:spcAft>
                      </a:pPr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Background</a:t>
                      </a:r>
                    </a:p>
                  </a:txBody>
                  <a:tcPr marL="18404" marR="607319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4460578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9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02</a:t>
                      </a:r>
                    </a:p>
                  </a:txBody>
                  <a:tcPr marL="18404" marR="18404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Data Details</a:t>
                      </a:r>
                    </a:p>
                  </a:txBody>
                  <a:tcPr marL="18404" marR="607319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1197906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9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03</a:t>
                      </a:r>
                    </a:p>
                  </a:txBody>
                  <a:tcPr marL="18404" marR="18404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1800"/>
                        </a:lnSpc>
                        <a:spcAft>
                          <a:spcPts val="1000"/>
                        </a:spcAft>
                      </a:pPr>
                      <a:r>
                        <a:rPr lang="en-GB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Challenges</a:t>
                      </a:r>
                    </a:p>
                  </a:txBody>
                  <a:tcPr marL="18404" marR="607319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7731401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9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04</a:t>
                      </a:r>
                    </a:p>
                  </a:txBody>
                  <a:tcPr marL="18404" marR="18404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Method</a:t>
                      </a:r>
                    </a:p>
                    <a:p>
                      <a:pPr marL="0" algn="l" defTabSz="914400" rtl="0" eaLnBrk="1" latinLnBrk="0" hangingPunct="1">
                        <a:lnSpc>
                          <a:spcPts val="1800"/>
                        </a:lnSpc>
                        <a:spcAft>
                          <a:spcPts val="1000"/>
                        </a:spcAft>
                      </a:pPr>
                      <a:endParaRPr lang="en-GB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404" marR="607319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852784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9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05</a:t>
                      </a:r>
                    </a:p>
                  </a:txBody>
                  <a:tcPr marL="18404" marR="18404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1800"/>
                        </a:lnSpc>
                        <a:spcAft>
                          <a:spcPts val="1000"/>
                        </a:spcAft>
                      </a:pPr>
                      <a:r>
                        <a:rPr lang="en-GB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Results</a:t>
                      </a:r>
                    </a:p>
                  </a:txBody>
                  <a:tcPr marL="18404" marR="607319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668488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9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06</a:t>
                      </a:r>
                    </a:p>
                  </a:txBody>
                  <a:tcPr marL="18404" marR="18404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ts val="1800"/>
                        </a:lnSpc>
                        <a:spcAft>
                          <a:spcPts val="1000"/>
                        </a:spcAft>
                      </a:pPr>
                      <a:r>
                        <a:rPr lang="en-GB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Conclusion</a:t>
                      </a:r>
                    </a:p>
                  </a:txBody>
                  <a:tcPr marL="18404" marR="607319" marT="72000" marB="22320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4643230"/>
                  </a:ext>
                </a:extLst>
              </a:tr>
            </a:tbl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81994D-1738-425A-962C-8C298889E98D}"/>
              </a:ext>
            </a:extLst>
          </p:cNvPr>
          <p:cNvCxnSpPr>
            <a:cxnSpLocks/>
          </p:cNvCxnSpPr>
          <p:nvPr/>
        </p:nvCxnSpPr>
        <p:spPr>
          <a:xfrm>
            <a:off x="593723" y="6391920"/>
            <a:ext cx="11598277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78D64E4-EC21-469D-8CA3-290A57BA5A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5221" y="81600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724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32"/>
    </mc:Choice>
    <mc:Fallback>
      <p:transition spd="slow" advTm="17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  <a:alpha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9EB64CC9-434C-4A9E-8407-5F6E05CF8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3725" y="6548582"/>
            <a:ext cx="2870338" cy="172893"/>
          </a:xfrm>
        </p:spPr>
        <p:txBody>
          <a:bodyPr/>
          <a:lstStyle/>
          <a:p>
            <a:fld id="{9A419B8D-BEEE-4A2D-BD6A-90F87C5B936B}" type="datetime3">
              <a:rPr lang="en-US" smtClean="0"/>
              <a:t>23 October 2022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81994D-1738-425A-962C-8C298889E98D}"/>
              </a:ext>
            </a:extLst>
          </p:cNvPr>
          <p:cNvCxnSpPr>
            <a:cxnSpLocks/>
          </p:cNvCxnSpPr>
          <p:nvPr/>
        </p:nvCxnSpPr>
        <p:spPr>
          <a:xfrm>
            <a:off x="593723" y="6391920"/>
            <a:ext cx="11598277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E376389D-CCD9-4B8E-8EB2-6FB1DA3ACBCB}"/>
              </a:ext>
            </a:extLst>
          </p:cNvPr>
          <p:cNvSpPr txBox="1">
            <a:spLocks/>
          </p:cNvSpPr>
          <p:nvPr/>
        </p:nvSpPr>
        <p:spPr>
          <a:xfrm>
            <a:off x="593724" y="672268"/>
            <a:ext cx="11002963" cy="55120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3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Background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0EC366-79A5-476D-802C-B15EC11102D1}"/>
              </a:ext>
            </a:extLst>
          </p:cNvPr>
          <p:cNvSpPr txBox="1">
            <a:spLocks/>
          </p:cNvSpPr>
          <p:nvPr/>
        </p:nvSpPr>
        <p:spPr>
          <a:xfrm>
            <a:off x="593724" y="1933502"/>
            <a:ext cx="5213763" cy="42522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Century Gothic" panose="020B0502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Understanding users &amp; playlists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Enhancing customer experience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8D7DF57-71F4-44F4-A189-E4C910BFC677}"/>
              </a:ext>
            </a:extLst>
          </p:cNvPr>
          <p:cNvSpPr txBox="1">
            <a:spLocks/>
          </p:cNvSpPr>
          <p:nvPr/>
        </p:nvSpPr>
        <p:spPr>
          <a:xfrm>
            <a:off x="593723" y="1572992"/>
            <a:ext cx="5502275" cy="36051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900" i="1" u="sng" dirty="0"/>
              <a:t>Topic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38FB829-ED03-4A02-9169-653C07DAFD1C}"/>
              </a:ext>
            </a:extLst>
          </p:cNvPr>
          <p:cNvSpPr txBox="1">
            <a:spLocks/>
          </p:cNvSpPr>
          <p:nvPr/>
        </p:nvSpPr>
        <p:spPr>
          <a:xfrm>
            <a:off x="6095999" y="1933502"/>
            <a:ext cx="5500687" cy="425457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7200" indent="-3672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Century Gothic" panose="020B0502020202020204" pitchFamily="34" charset="0"/>
              <a:buChar char="—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800" indent="-183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4400" indent="-183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183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 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Artist benefits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Brand reputation 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838E74C-0AE6-414E-8F0A-738C41D01CA4}"/>
              </a:ext>
            </a:extLst>
          </p:cNvPr>
          <p:cNvSpPr txBox="1">
            <a:spLocks/>
          </p:cNvSpPr>
          <p:nvPr/>
        </p:nvSpPr>
        <p:spPr>
          <a:xfrm>
            <a:off x="6095998" y="1572992"/>
            <a:ext cx="5502275" cy="36051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900" i="1" u="sng" dirty="0"/>
              <a:t>Why is this important?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FA13BF2-F771-4169-BC14-922A22B123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33212" y="1550047"/>
            <a:ext cx="406400" cy="406400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A8598E6-E20F-4BD5-A276-5253F25A4AE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43935" y="152645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936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51"/>
    </mc:Choice>
    <mc:Fallback>
      <p:transition spd="slow" advTm="22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215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940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  <a:alpha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9EB64CC9-434C-4A9E-8407-5F6E05CF8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3725" y="6548582"/>
            <a:ext cx="2870338" cy="172893"/>
          </a:xfrm>
        </p:spPr>
        <p:txBody>
          <a:bodyPr/>
          <a:lstStyle/>
          <a:p>
            <a:fld id="{9A419B8D-BEEE-4A2D-BD6A-90F87C5B936B}" type="datetime3">
              <a:rPr lang="en-US" smtClean="0"/>
              <a:t>23 October 2022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81994D-1738-425A-962C-8C298889E98D}"/>
              </a:ext>
            </a:extLst>
          </p:cNvPr>
          <p:cNvCxnSpPr>
            <a:cxnSpLocks/>
          </p:cNvCxnSpPr>
          <p:nvPr/>
        </p:nvCxnSpPr>
        <p:spPr>
          <a:xfrm>
            <a:off x="593723" y="6391920"/>
            <a:ext cx="11598277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E376389D-CCD9-4B8E-8EB2-6FB1DA3ACBCB}"/>
              </a:ext>
            </a:extLst>
          </p:cNvPr>
          <p:cNvSpPr txBox="1">
            <a:spLocks/>
          </p:cNvSpPr>
          <p:nvPr/>
        </p:nvSpPr>
        <p:spPr>
          <a:xfrm>
            <a:off x="593724" y="672268"/>
            <a:ext cx="11002963" cy="55120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3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Data Details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0EC366-79A5-476D-802C-B15EC11102D1}"/>
              </a:ext>
            </a:extLst>
          </p:cNvPr>
          <p:cNvSpPr txBox="1">
            <a:spLocks/>
          </p:cNvSpPr>
          <p:nvPr/>
        </p:nvSpPr>
        <p:spPr>
          <a:xfrm>
            <a:off x="593724" y="1572992"/>
            <a:ext cx="11002963" cy="153901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Century Gothic" panose="020B0502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1 million playlists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10 playlist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20 track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Target: List of songs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129DC3-45B7-4266-9FAC-A363761CF5E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970061" y="3029453"/>
            <a:ext cx="8250287" cy="3362467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5F7A4C9-D2C6-4ED6-A17F-73AB6251D7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75179" y="81707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112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9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  <a:alpha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9EB64CC9-434C-4A9E-8407-5F6E05CF8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3725" y="6548582"/>
            <a:ext cx="2870338" cy="172893"/>
          </a:xfrm>
        </p:spPr>
        <p:txBody>
          <a:bodyPr/>
          <a:lstStyle/>
          <a:p>
            <a:fld id="{9A419B8D-BEEE-4A2D-BD6A-90F87C5B936B}" type="datetime3">
              <a:rPr lang="en-US" smtClean="0"/>
              <a:t>23 October 2022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81994D-1738-425A-962C-8C298889E98D}"/>
              </a:ext>
            </a:extLst>
          </p:cNvPr>
          <p:cNvCxnSpPr>
            <a:cxnSpLocks/>
          </p:cNvCxnSpPr>
          <p:nvPr/>
        </p:nvCxnSpPr>
        <p:spPr>
          <a:xfrm>
            <a:off x="593723" y="6391920"/>
            <a:ext cx="11598277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E376389D-CCD9-4B8E-8EB2-6FB1DA3ACBCB}"/>
              </a:ext>
            </a:extLst>
          </p:cNvPr>
          <p:cNvSpPr txBox="1">
            <a:spLocks/>
          </p:cNvSpPr>
          <p:nvPr/>
        </p:nvSpPr>
        <p:spPr>
          <a:xfrm>
            <a:off x="593724" y="672268"/>
            <a:ext cx="11002963" cy="55120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3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Challenges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0EC366-79A5-476D-802C-B15EC11102D1}"/>
              </a:ext>
            </a:extLst>
          </p:cNvPr>
          <p:cNvSpPr txBox="1">
            <a:spLocks/>
          </p:cNvSpPr>
          <p:nvPr/>
        </p:nvSpPr>
        <p:spPr>
          <a:xfrm>
            <a:off x="593724" y="1572992"/>
            <a:ext cx="5213763" cy="461273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Century Gothic" panose="020B0502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Amount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Feature selection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D5D5A8-7620-41EE-A6CC-41069DE89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8639" y="85920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34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  <a:alpha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9EB64CC9-434C-4A9E-8407-5F6E05CF8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3725" y="6548582"/>
            <a:ext cx="2870338" cy="172893"/>
          </a:xfrm>
        </p:spPr>
        <p:txBody>
          <a:bodyPr/>
          <a:lstStyle/>
          <a:p>
            <a:fld id="{9A419B8D-BEEE-4A2D-BD6A-90F87C5B936B}" type="datetime3">
              <a:rPr lang="en-US" smtClean="0"/>
              <a:t>23 October 2022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81994D-1738-425A-962C-8C298889E98D}"/>
              </a:ext>
            </a:extLst>
          </p:cNvPr>
          <p:cNvCxnSpPr>
            <a:cxnSpLocks/>
          </p:cNvCxnSpPr>
          <p:nvPr/>
        </p:nvCxnSpPr>
        <p:spPr>
          <a:xfrm>
            <a:off x="593723" y="6391920"/>
            <a:ext cx="11598277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E376389D-CCD9-4B8E-8EB2-6FB1DA3ACBCB}"/>
              </a:ext>
            </a:extLst>
          </p:cNvPr>
          <p:cNvSpPr txBox="1">
            <a:spLocks/>
          </p:cNvSpPr>
          <p:nvPr/>
        </p:nvSpPr>
        <p:spPr>
          <a:xfrm>
            <a:off x="593724" y="672268"/>
            <a:ext cx="11002963" cy="55120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3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Method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0EC366-79A5-476D-802C-B15EC11102D1}"/>
              </a:ext>
            </a:extLst>
          </p:cNvPr>
          <p:cNvSpPr txBox="1">
            <a:spLocks/>
          </p:cNvSpPr>
          <p:nvPr/>
        </p:nvSpPr>
        <p:spPr>
          <a:xfrm>
            <a:off x="593724" y="1568136"/>
            <a:ext cx="5213763" cy="461759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Century Gothic" panose="020B0502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Data understanding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Strong relationships </a:t>
            </a:r>
          </a:p>
          <a:p>
            <a:r>
              <a:rPr lang="en-US" sz="1600" dirty="0"/>
              <a:t>Recommendation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Cosine Similarity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277142-6DEE-4948-987D-9039DD7171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9560" y="1223476"/>
            <a:ext cx="5789199" cy="24895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F016A5-50FC-462B-9120-71EB7B3242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9561" y="3846329"/>
            <a:ext cx="5789199" cy="2489553"/>
          </a:xfrm>
          <a:prstGeom prst="rect">
            <a:avLst/>
          </a:prstGeom>
        </p:spPr>
      </p:pic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BB4EE35-EF24-43C9-BF04-03D3F616B9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25694" y="81707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836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399"/>
    </mc:Choice>
    <mc:Fallback>
      <p:transition spd="slow" advTm="72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9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  <a:alpha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9EB64CC9-434C-4A9E-8407-5F6E05CF8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3725" y="6548582"/>
            <a:ext cx="2870338" cy="172893"/>
          </a:xfrm>
        </p:spPr>
        <p:txBody>
          <a:bodyPr/>
          <a:lstStyle/>
          <a:p>
            <a:fld id="{9A419B8D-BEEE-4A2D-BD6A-90F87C5B936B}" type="datetime3">
              <a:rPr lang="en-US" smtClean="0"/>
              <a:t>23 October 2022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81994D-1738-425A-962C-8C298889E98D}"/>
              </a:ext>
            </a:extLst>
          </p:cNvPr>
          <p:cNvCxnSpPr>
            <a:cxnSpLocks/>
          </p:cNvCxnSpPr>
          <p:nvPr/>
        </p:nvCxnSpPr>
        <p:spPr>
          <a:xfrm>
            <a:off x="593723" y="6391920"/>
            <a:ext cx="11598277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E376389D-CCD9-4B8E-8EB2-6FB1DA3ACBCB}"/>
              </a:ext>
            </a:extLst>
          </p:cNvPr>
          <p:cNvSpPr txBox="1">
            <a:spLocks/>
          </p:cNvSpPr>
          <p:nvPr/>
        </p:nvSpPr>
        <p:spPr>
          <a:xfrm>
            <a:off x="593724" y="672268"/>
            <a:ext cx="11002963" cy="55120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3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Results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0EC366-79A5-476D-802C-B15EC11102D1}"/>
              </a:ext>
            </a:extLst>
          </p:cNvPr>
          <p:cNvSpPr txBox="1">
            <a:spLocks/>
          </p:cNvSpPr>
          <p:nvPr/>
        </p:nvSpPr>
        <p:spPr>
          <a:xfrm>
            <a:off x="593724" y="1572992"/>
            <a:ext cx="5213763" cy="461273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Century Gothic" panose="020B0502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Strong similarity scores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Tracks &gt;.90 in similarity</a:t>
            </a:r>
          </a:p>
          <a:p>
            <a:r>
              <a:rPr lang="en-US" sz="1600" dirty="0"/>
              <a:t>Time element needed for accuracy metrics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E57415E-F58B-4CB7-A455-CDABF913B8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2494" y="83857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049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379"/>
    </mc:Choice>
    <mc:Fallback>
      <p:transition spd="slow" advTm="40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  <a:alpha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9EB64CC9-434C-4A9E-8407-5F6E05CF89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93725" y="6548582"/>
            <a:ext cx="2870338" cy="172893"/>
          </a:xfrm>
        </p:spPr>
        <p:txBody>
          <a:bodyPr/>
          <a:lstStyle/>
          <a:p>
            <a:fld id="{9A419B8D-BEEE-4A2D-BD6A-90F87C5B936B}" type="datetime3">
              <a:rPr lang="en-US" smtClean="0"/>
              <a:t>23 October 2022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81994D-1738-425A-962C-8C298889E98D}"/>
              </a:ext>
            </a:extLst>
          </p:cNvPr>
          <p:cNvCxnSpPr>
            <a:cxnSpLocks/>
          </p:cNvCxnSpPr>
          <p:nvPr/>
        </p:nvCxnSpPr>
        <p:spPr>
          <a:xfrm>
            <a:off x="593723" y="6391920"/>
            <a:ext cx="11598277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E376389D-CCD9-4B8E-8EB2-6FB1DA3ACBCB}"/>
              </a:ext>
            </a:extLst>
          </p:cNvPr>
          <p:cNvSpPr txBox="1">
            <a:spLocks/>
          </p:cNvSpPr>
          <p:nvPr/>
        </p:nvSpPr>
        <p:spPr>
          <a:xfrm>
            <a:off x="593724" y="672268"/>
            <a:ext cx="11002963" cy="55120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3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Conclusion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0EC366-79A5-476D-802C-B15EC11102D1}"/>
              </a:ext>
            </a:extLst>
          </p:cNvPr>
          <p:cNvSpPr txBox="1">
            <a:spLocks/>
          </p:cNvSpPr>
          <p:nvPr/>
        </p:nvSpPr>
        <p:spPr>
          <a:xfrm>
            <a:off x="593724" y="1572992"/>
            <a:ext cx="6196006" cy="461273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Century Gothic" panose="020B0502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Improve recommendation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More data (Ex. Genre)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Another method</a:t>
            </a:r>
          </a:p>
          <a:p>
            <a:r>
              <a:rPr lang="en-US" sz="1600" dirty="0"/>
              <a:t>Future uses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Improve user experience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Recommend additional products (Ex. Podcasts)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Roll out more personalized features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AB3A593-EE30-45AA-B269-E5C72A88AF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3126" y="84685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580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239"/>
    </mc:Choice>
    <mc:Fallback>
      <p:transition spd="slow" advTm="55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  <a:alpha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F3427D4-A36A-4A48-8E24-39D7F4A6F2E1}"/>
              </a:ext>
            </a:extLst>
          </p:cNvPr>
          <p:cNvSpPr txBox="1">
            <a:spLocks/>
          </p:cNvSpPr>
          <p:nvPr/>
        </p:nvSpPr>
        <p:spPr>
          <a:xfrm>
            <a:off x="4972877" y="3153396"/>
            <a:ext cx="2246245" cy="55120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3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Questions?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7A3941D-8200-4F90-A334-A9C2D4397D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19122" y="329206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710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06"/>
    </mc:Choice>
    <mc:Fallback>
      <p:transition spd="slow" advTm="110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xtron Aviation 2021 v1">
  <a:themeElements>
    <a:clrScheme name="Textron Aviation 2021 v3">
      <a:dk1>
        <a:srgbClr val="000000"/>
      </a:dk1>
      <a:lt1>
        <a:srgbClr val="FFFFFF"/>
      </a:lt1>
      <a:dk2>
        <a:srgbClr val="444445"/>
      </a:dk2>
      <a:lt2>
        <a:srgbClr val="E3E4E5"/>
      </a:lt2>
      <a:accent1>
        <a:srgbClr val="A00026"/>
      </a:accent1>
      <a:accent2>
        <a:srgbClr val="D50032"/>
      </a:accent2>
      <a:accent3>
        <a:srgbClr val="E66684"/>
      </a:accent3>
      <a:accent4>
        <a:srgbClr val="F7CCD6"/>
      </a:accent4>
      <a:accent5>
        <a:srgbClr val="003C64"/>
      </a:accent5>
      <a:accent6>
        <a:srgbClr val="0077C8"/>
      </a:accent6>
      <a:hlink>
        <a:srgbClr val="8000FF"/>
      </a:hlink>
      <a:folHlink>
        <a:srgbClr val="FF0080"/>
      </a:folHlink>
    </a:clrScheme>
    <a:fontScheme name="Textron Aviation 2021 v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"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 anchor="b" anchorCtr="0">
        <a:noAutofit/>
      </a:bodyPr>
      <a:lstStyle>
        <a:defPPr algn="l">
          <a:defRPr sz="1000" dirty="0" smtClean="0"/>
        </a:defPPr>
      </a:lstStyle>
    </a:txDef>
  </a:objectDefaults>
  <a:extraClrSchemeLst/>
  <a:custClrLst>
    <a:custClr name="PMS 199 Solid CC #1">
      <a:srgbClr val="A00026"/>
    </a:custClr>
    <a:custClr name="PMS 199 Solid">
      <a:srgbClr val="D50032"/>
    </a:custClr>
    <a:custClr name="PMS 199 Solid CC #2">
      <a:srgbClr val="E66684"/>
    </a:custClr>
    <a:custClr name="PMS 199 Solid CC #3">
      <a:srgbClr val="F7CCD6"/>
    </a:custClr>
    <a:custClr name="PMS 3005 Solid CC #1">
      <a:srgbClr val="003C64"/>
    </a:custClr>
    <a:custClr name="PMS 3005 Solid">
      <a:srgbClr val="0077C8"/>
    </a:custClr>
    <a:custClr name="PMS 3005 Solid CC #2">
      <a:srgbClr val="66ADDE"/>
    </a:custClr>
    <a:custClr name="PMS Cool Gray 9 CC #1">
      <a:srgbClr val="424445"/>
    </a:custClr>
    <a:custClr name="PMS Cool Gray 9">
      <a:srgbClr val="75787B"/>
    </a:custClr>
    <a:custClr name="PMS Cool Gray 9 CC #2">
      <a:srgbClr val="E3E4E5"/>
    </a:custClr>
  </a:custClrLst>
  <a:extLst>
    <a:ext uri="{05A4C25C-085E-4340-85A3-A5531E510DB2}">
      <thm15:themeFamily xmlns:thm15="http://schemas.microsoft.com/office/thememl/2012/main" name="Textron Aviation 2021 v21.potx  -  Read-Only" id="{BC07ABE7-0CB3-462F-B26E-5D640E8F7C10}" vid="{D7936695-9692-49E4-A4DA-4BE6442D639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Textron Aviation 2021 v21</Template>
  <TotalTime>8589</TotalTime>
  <Words>134</Words>
  <Application>Microsoft Office PowerPoint</Application>
  <PresentationFormat>Widescreen</PresentationFormat>
  <Paragraphs>58</Paragraphs>
  <Slides>9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Textron Aviation 2021 v1</vt:lpstr>
      <vt:lpstr>Spotify Playlist Recommendation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Textron standard theme colours</dc:title>
  <dc:creator>Harper, Sadie</dc:creator>
  <cp:lastModifiedBy>Harper, Sadie</cp:lastModifiedBy>
  <cp:revision>133</cp:revision>
  <cp:lastPrinted>2021-05-27T14:15:45Z</cp:lastPrinted>
  <dcterms:created xsi:type="dcterms:W3CDTF">2021-12-14T17:17:18Z</dcterms:created>
  <dcterms:modified xsi:type="dcterms:W3CDTF">2022-10-24T04:26:07Z</dcterms:modified>
</cp:coreProperties>
</file>

<file path=docProps/thumbnail.jpeg>
</file>